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9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Josefin Sans Medium"/>
      <p:regular r:id="rId12"/>
      <p:bold r:id="rId13"/>
      <p:italic r:id="rId14"/>
      <p:boldItalic r:id="rId15"/>
    </p:embeddedFont>
    <p:embeddedFont>
      <p:font typeface="Lato"/>
      <p:regular r:id="rId16"/>
      <p:bold r:id="rId17"/>
      <p:italic r:id="rId18"/>
      <p:boldItalic r:id="rId19"/>
    </p:embeddedFont>
    <p:embeddedFont>
      <p:font typeface="Lato Light"/>
      <p:regular r:id="rId20"/>
      <p:bold r:id="rId21"/>
      <p:italic r:id="rId22"/>
      <p:boldItalic r:id="rId23"/>
    </p:embeddedFont>
    <p:embeddedFont>
      <p:font typeface="Josefin Sans"/>
      <p:regular r:id="rId24"/>
      <p:bold r:id="rId25"/>
      <p:italic r:id="rId26"/>
      <p:boldItalic r:id="rId27"/>
    </p:embeddedFont>
    <p:embeddedFont>
      <p:font typeface="Josefin Sans Light"/>
      <p:regular r:id="rId28"/>
      <p:bold r:id="rId29"/>
      <p:italic r:id="rId30"/>
      <p:boldItalic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906">
          <p15:clr>
            <a:srgbClr val="9AA0A6"/>
          </p15:clr>
        </p15:guide>
        <p15:guide id="2" orient="horz" pos="124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906" orient="horz"/>
        <p:guide pos="124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Light-regular.fntdata"/><Relationship Id="rId22" Type="http://schemas.openxmlformats.org/officeDocument/2006/relationships/font" Target="fonts/LatoLight-italic.fntdata"/><Relationship Id="rId21" Type="http://schemas.openxmlformats.org/officeDocument/2006/relationships/font" Target="fonts/LatoLight-bold.fntdata"/><Relationship Id="rId24" Type="http://schemas.openxmlformats.org/officeDocument/2006/relationships/font" Target="fonts/JosefinSans-regular.fntdata"/><Relationship Id="rId23" Type="http://schemas.openxmlformats.org/officeDocument/2006/relationships/font" Target="fonts/LatoLight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JosefinSans-italic.fntdata"/><Relationship Id="rId25" Type="http://schemas.openxmlformats.org/officeDocument/2006/relationships/font" Target="fonts/JosefinSans-bold.fntdata"/><Relationship Id="rId28" Type="http://schemas.openxmlformats.org/officeDocument/2006/relationships/font" Target="fonts/JosefinSansLight-regular.fntdata"/><Relationship Id="rId27" Type="http://schemas.openxmlformats.org/officeDocument/2006/relationships/font" Target="fonts/Josefi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JosefinSansLight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JosefinSansLight-boldItalic.fntdata"/><Relationship Id="rId30" Type="http://schemas.openxmlformats.org/officeDocument/2006/relationships/font" Target="fonts/JosefinSansLight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JosefinSansMedium-bold.fntdata"/><Relationship Id="rId12" Type="http://schemas.openxmlformats.org/officeDocument/2006/relationships/font" Target="fonts/JosefinSansMedium-regular.fntdata"/><Relationship Id="rId15" Type="http://schemas.openxmlformats.org/officeDocument/2006/relationships/font" Target="fonts/JosefinSansMedium-boldItalic.fntdata"/><Relationship Id="rId14" Type="http://schemas.openxmlformats.org/officeDocument/2006/relationships/font" Target="fonts/JosefinSansMedium-italic.fntdata"/><Relationship Id="rId17" Type="http://schemas.openxmlformats.org/officeDocument/2006/relationships/font" Target="fonts/Lato-bold.fntdata"/><Relationship Id="rId16" Type="http://schemas.openxmlformats.org/officeDocument/2006/relationships/font" Target="fonts/Lato-regular.fntdata"/><Relationship Id="rId19" Type="http://schemas.openxmlformats.org/officeDocument/2006/relationships/font" Target="fonts/Lato-boldItalic.fntdata"/><Relationship Id="rId18" Type="http://schemas.openxmlformats.org/officeDocument/2006/relationships/font" Target="fonts/Lato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f4e0b648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f4e0b648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a98b2d6935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Google Shape;370;ga98b2d6935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Welcome to Wyoming in 2024!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927db54558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927db54558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ga7172ff219_0_4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4" name="Google Shape;404;ga7172ff219_0_4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9080e1056e_0_6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6" name="Google Shape;416;g9080e1056e_0_6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8fc04caee8_0_2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2" name="Google Shape;422;g8fc04caee8_0_2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Theme is called “Fashion Pitch Deck” from Slidesgo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826150" y="3428699"/>
            <a:ext cx="9199837" cy="4149322"/>
          </a:xfrm>
          <a:custGeom>
            <a:rect b="b" l="l" r="r" t="t"/>
            <a:pathLst>
              <a:path extrusionOk="0" h="12099" w="20273">
                <a:moveTo>
                  <a:pt x="17117" y="1"/>
                </a:moveTo>
                <a:cubicBezTo>
                  <a:pt x="14189" y="1"/>
                  <a:pt x="13509" y="4167"/>
                  <a:pt x="11923" y="5805"/>
                </a:cubicBezTo>
                <a:cubicBezTo>
                  <a:pt x="10860" y="6886"/>
                  <a:pt x="7408" y="5649"/>
                  <a:pt x="7007" y="8490"/>
                </a:cubicBezTo>
                <a:cubicBezTo>
                  <a:pt x="6972" y="8769"/>
                  <a:pt x="6694" y="8873"/>
                  <a:pt x="6380" y="8873"/>
                </a:cubicBezTo>
                <a:cubicBezTo>
                  <a:pt x="5648" y="8873"/>
                  <a:pt x="5229" y="8438"/>
                  <a:pt x="3800" y="8438"/>
                </a:cubicBezTo>
                <a:cubicBezTo>
                  <a:pt x="2423" y="8438"/>
                  <a:pt x="1098" y="8908"/>
                  <a:pt x="0" y="9745"/>
                </a:cubicBezTo>
                <a:lnTo>
                  <a:pt x="0" y="12098"/>
                </a:lnTo>
                <a:cubicBezTo>
                  <a:pt x="941" y="11139"/>
                  <a:pt x="2144" y="10791"/>
                  <a:pt x="3451" y="10791"/>
                </a:cubicBezTo>
                <a:cubicBezTo>
                  <a:pt x="6066" y="10791"/>
                  <a:pt x="7879" y="12028"/>
                  <a:pt x="8872" y="12028"/>
                </a:cubicBezTo>
                <a:cubicBezTo>
                  <a:pt x="11539" y="12028"/>
                  <a:pt x="13056" y="7549"/>
                  <a:pt x="17484" y="7549"/>
                </a:cubicBezTo>
                <a:cubicBezTo>
                  <a:pt x="18460" y="7549"/>
                  <a:pt x="19436" y="7810"/>
                  <a:pt x="20273" y="8315"/>
                </a:cubicBezTo>
                <a:lnTo>
                  <a:pt x="20273" y="1657"/>
                </a:lnTo>
                <a:cubicBezTo>
                  <a:pt x="19331" y="1082"/>
                  <a:pt x="18739" y="1"/>
                  <a:pt x="1711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-135650" y="4286200"/>
            <a:ext cx="6574762" cy="2530135"/>
          </a:xfrm>
          <a:custGeom>
            <a:rect b="b" l="l" r="r" t="t"/>
            <a:pathLst>
              <a:path extrusionOk="0" h="8019" w="11505">
                <a:moveTo>
                  <a:pt x="1238" y="1"/>
                </a:moveTo>
                <a:cubicBezTo>
                  <a:pt x="819" y="1"/>
                  <a:pt x="401" y="70"/>
                  <a:pt x="0" y="245"/>
                </a:cubicBezTo>
                <a:lnTo>
                  <a:pt x="0" y="8019"/>
                </a:lnTo>
                <a:cubicBezTo>
                  <a:pt x="1098" y="7182"/>
                  <a:pt x="2423" y="6712"/>
                  <a:pt x="3800" y="6712"/>
                </a:cubicBezTo>
                <a:cubicBezTo>
                  <a:pt x="5229" y="6712"/>
                  <a:pt x="5648" y="7147"/>
                  <a:pt x="6380" y="7147"/>
                </a:cubicBezTo>
                <a:cubicBezTo>
                  <a:pt x="6694" y="7147"/>
                  <a:pt x="6955" y="7043"/>
                  <a:pt x="7007" y="6781"/>
                </a:cubicBezTo>
                <a:cubicBezTo>
                  <a:pt x="7373" y="4219"/>
                  <a:pt x="10162" y="4951"/>
                  <a:pt x="11505" y="4358"/>
                </a:cubicBezTo>
                <a:cubicBezTo>
                  <a:pt x="10685" y="3312"/>
                  <a:pt x="10145" y="1918"/>
                  <a:pt x="8768" y="1918"/>
                </a:cubicBezTo>
                <a:cubicBezTo>
                  <a:pt x="8158" y="1918"/>
                  <a:pt x="7617" y="2354"/>
                  <a:pt x="6415" y="2354"/>
                </a:cubicBezTo>
                <a:cubicBezTo>
                  <a:pt x="4044" y="2354"/>
                  <a:pt x="4149" y="1"/>
                  <a:pt x="123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915424" y="2667000"/>
            <a:ext cx="10119623" cy="4149322"/>
          </a:xfrm>
          <a:custGeom>
            <a:rect b="b" l="l" r="r" t="t"/>
            <a:pathLst>
              <a:path extrusionOk="0" h="12099" w="20273">
                <a:moveTo>
                  <a:pt x="17117" y="1"/>
                </a:moveTo>
                <a:cubicBezTo>
                  <a:pt x="14189" y="1"/>
                  <a:pt x="13509" y="4167"/>
                  <a:pt x="11923" y="5805"/>
                </a:cubicBezTo>
                <a:cubicBezTo>
                  <a:pt x="10860" y="6886"/>
                  <a:pt x="7408" y="5649"/>
                  <a:pt x="7007" y="8490"/>
                </a:cubicBezTo>
                <a:cubicBezTo>
                  <a:pt x="6972" y="8769"/>
                  <a:pt x="6694" y="8873"/>
                  <a:pt x="6380" y="8873"/>
                </a:cubicBezTo>
                <a:cubicBezTo>
                  <a:pt x="5648" y="8873"/>
                  <a:pt x="5229" y="8438"/>
                  <a:pt x="3800" y="8438"/>
                </a:cubicBezTo>
                <a:cubicBezTo>
                  <a:pt x="2423" y="8438"/>
                  <a:pt x="1098" y="8908"/>
                  <a:pt x="0" y="9745"/>
                </a:cubicBezTo>
                <a:lnTo>
                  <a:pt x="0" y="12098"/>
                </a:lnTo>
                <a:cubicBezTo>
                  <a:pt x="941" y="11139"/>
                  <a:pt x="2144" y="10791"/>
                  <a:pt x="3451" y="10791"/>
                </a:cubicBezTo>
                <a:cubicBezTo>
                  <a:pt x="6066" y="10791"/>
                  <a:pt x="7879" y="12028"/>
                  <a:pt x="8872" y="12028"/>
                </a:cubicBezTo>
                <a:cubicBezTo>
                  <a:pt x="11539" y="12028"/>
                  <a:pt x="13056" y="7549"/>
                  <a:pt x="17484" y="7549"/>
                </a:cubicBezTo>
                <a:cubicBezTo>
                  <a:pt x="18460" y="7549"/>
                  <a:pt x="19436" y="7810"/>
                  <a:pt x="20273" y="8315"/>
                </a:cubicBezTo>
                <a:lnTo>
                  <a:pt x="20273" y="1657"/>
                </a:lnTo>
                <a:cubicBezTo>
                  <a:pt x="19331" y="1082"/>
                  <a:pt x="18739" y="1"/>
                  <a:pt x="1711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5345179" y="1672975"/>
            <a:ext cx="594457" cy="524519"/>
          </a:xfrm>
          <a:custGeom>
            <a:rect b="b" l="l" r="r" t="t"/>
            <a:pathLst>
              <a:path extrusionOk="0" h="5676" w="6433">
                <a:moveTo>
                  <a:pt x="3228" y="1"/>
                </a:moveTo>
                <a:cubicBezTo>
                  <a:pt x="2861" y="1"/>
                  <a:pt x="2488" y="73"/>
                  <a:pt x="2127" y="224"/>
                </a:cubicBezTo>
                <a:cubicBezTo>
                  <a:pt x="681" y="817"/>
                  <a:pt x="1" y="2491"/>
                  <a:pt x="611" y="3937"/>
                </a:cubicBezTo>
                <a:cubicBezTo>
                  <a:pt x="1057" y="5014"/>
                  <a:pt x="2117" y="5675"/>
                  <a:pt x="3231" y="5675"/>
                </a:cubicBezTo>
                <a:cubicBezTo>
                  <a:pt x="3596" y="5675"/>
                  <a:pt x="3967" y="5604"/>
                  <a:pt x="4324" y="5454"/>
                </a:cubicBezTo>
                <a:cubicBezTo>
                  <a:pt x="5753" y="4844"/>
                  <a:pt x="6433" y="3188"/>
                  <a:pt x="5840" y="1741"/>
                </a:cubicBezTo>
                <a:cubicBezTo>
                  <a:pt x="5382" y="655"/>
                  <a:pt x="4334" y="1"/>
                  <a:pt x="322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 txBox="1"/>
          <p:nvPr>
            <p:ph type="ctrTitle"/>
          </p:nvPr>
        </p:nvSpPr>
        <p:spPr>
          <a:xfrm>
            <a:off x="718125" y="540000"/>
            <a:ext cx="3555000" cy="250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718125" y="3047725"/>
            <a:ext cx="3555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/>
          <p:nvPr/>
        </p:nvSpPr>
        <p:spPr>
          <a:xfrm>
            <a:off x="719999" y="612475"/>
            <a:ext cx="7334966" cy="7056244"/>
          </a:xfrm>
          <a:custGeom>
            <a:rect b="b" l="l" r="r" t="t"/>
            <a:pathLst>
              <a:path extrusionOk="0" h="56101" w="58317">
                <a:moveTo>
                  <a:pt x="30252" y="0"/>
                </a:moveTo>
                <a:cubicBezTo>
                  <a:pt x="18880" y="0"/>
                  <a:pt x="8675" y="6853"/>
                  <a:pt x="4301" y="17349"/>
                </a:cubicBezTo>
                <a:cubicBezTo>
                  <a:pt x="0" y="27773"/>
                  <a:pt x="2406" y="39874"/>
                  <a:pt x="10424" y="47893"/>
                </a:cubicBezTo>
                <a:cubicBezTo>
                  <a:pt x="15780" y="53248"/>
                  <a:pt x="22925" y="56100"/>
                  <a:pt x="30207" y="56100"/>
                </a:cubicBezTo>
                <a:cubicBezTo>
                  <a:pt x="33827" y="56100"/>
                  <a:pt x="37482" y="55395"/>
                  <a:pt x="40967" y="53943"/>
                </a:cubicBezTo>
                <a:cubicBezTo>
                  <a:pt x="51464" y="49642"/>
                  <a:pt x="58316" y="39364"/>
                  <a:pt x="58316" y="28065"/>
                </a:cubicBezTo>
                <a:cubicBezTo>
                  <a:pt x="58244" y="12538"/>
                  <a:pt x="45706" y="0"/>
                  <a:pt x="3025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1"/>
          <p:cNvSpPr/>
          <p:nvPr/>
        </p:nvSpPr>
        <p:spPr>
          <a:xfrm>
            <a:off x="2293223" y="2483025"/>
            <a:ext cx="8459160" cy="2761253"/>
          </a:xfrm>
          <a:custGeom>
            <a:rect b="b" l="l" r="r" t="t"/>
            <a:pathLst>
              <a:path extrusionOk="0" h="4393" w="13458">
                <a:moveTo>
                  <a:pt x="12255" y="0"/>
                </a:moveTo>
                <a:cubicBezTo>
                  <a:pt x="10651" y="0"/>
                  <a:pt x="9082" y="2214"/>
                  <a:pt x="7269" y="2214"/>
                </a:cubicBezTo>
                <a:cubicBezTo>
                  <a:pt x="6955" y="2214"/>
                  <a:pt x="6345" y="2074"/>
                  <a:pt x="5230" y="2074"/>
                </a:cubicBezTo>
                <a:cubicBezTo>
                  <a:pt x="5196" y="2074"/>
                  <a:pt x="5162" y="2074"/>
                  <a:pt x="5128" y="2074"/>
                </a:cubicBezTo>
                <a:cubicBezTo>
                  <a:pt x="3333" y="2074"/>
                  <a:pt x="1574" y="2527"/>
                  <a:pt x="0" y="3399"/>
                </a:cubicBezTo>
                <a:cubicBezTo>
                  <a:pt x="750" y="3800"/>
                  <a:pt x="1064" y="4201"/>
                  <a:pt x="1988" y="4201"/>
                </a:cubicBezTo>
                <a:cubicBezTo>
                  <a:pt x="2563" y="4201"/>
                  <a:pt x="3208" y="3800"/>
                  <a:pt x="4933" y="3800"/>
                </a:cubicBezTo>
                <a:cubicBezTo>
                  <a:pt x="6223" y="3835"/>
                  <a:pt x="7513" y="4027"/>
                  <a:pt x="8768" y="4393"/>
                </a:cubicBezTo>
                <a:cubicBezTo>
                  <a:pt x="10041" y="4114"/>
                  <a:pt x="11331" y="3957"/>
                  <a:pt x="12638" y="3939"/>
                </a:cubicBezTo>
                <a:cubicBezTo>
                  <a:pt x="12900" y="3939"/>
                  <a:pt x="13178" y="3939"/>
                  <a:pt x="13457" y="3957"/>
                </a:cubicBezTo>
                <a:lnTo>
                  <a:pt x="13457" y="349"/>
                </a:lnTo>
                <a:cubicBezTo>
                  <a:pt x="13091" y="122"/>
                  <a:pt x="12673" y="0"/>
                  <a:pt x="122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1"/>
          <p:cNvSpPr/>
          <p:nvPr/>
        </p:nvSpPr>
        <p:spPr>
          <a:xfrm>
            <a:off x="-1979725" y="3438055"/>
            <a:ext cx="9784794" cy="1951671"/>
          </a:xfrm>
          <a:custGeom>
            <a:rect b="b" l="l" r="r" t="t"/>
            <a:pathLst>
              <a:path extrusionOk="0" h="3105" w="15567">
                <a:moveTo>
                  <a:pt x="2294" y="0"/>
                </a:moveTo>
                <a:cubicBezTo>
                  <a:pt x="1520" y="0"/>
                  <a:pt x="760" y="102"/>
                  <a:pt x="0" y="264"/>
                </a:cubicBezTo>
                <a:lnTo>
                  <a:pt x="0" y="2652"/>
                </a:lnTo>
                <a:cubicBezTo>
                  <a:pt x="1098" y="1989"/>
                  <a:pt x="2353" y="1623"/>
                  <a:pt x="3643" y="1588"/>
                </a:cubicBezTo>
                <a:cubicBezTo>
                  <a:pt x="6014" y="1588"/>
                  <a:pt x="7844" y="3105"/>
                  <a:pt x="9953" y="3105"/>
                </a:cubicBezTo>
                <a:cubicBezTo>
                  <a:pt x="10982" y="3105"/>
                  <a:pt x="13074" y="2303"/>
                  <a:pt x="15566" y="1763"/>
                </a:cubicBezTo>
                <a:cubicBezTo>
                  <a:pt x="14329" y="1414"/>
                  <a:pt x="13039" y="1205"/>
                  <a:pt x="11749" y="1187"/>
                </a:cubicBezTo>
                <a:cubicBezTo>
                  <a:pt x="10006" y="1187"/>
                  <a:pt x="9361" y="1571"/>
                  <a:pt x="8803" y="1571"/>
                </a:cubicBezTo>
                <a:cubicBezTo>
                  <a:pt x="6973" y="1571"/>
                  <a:pt x="7496" y="2"/>
                  <a:pt x="2475" y="2"/>
                </a:cubicBezTo>
                <a:cubicBezTo>
                  <a:pt x="2415" y="1"/>
                  <a:pt x="2354" y="0"/>
                  <a:pt x="229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1648100" y="1975500"/>
            <a:ext cx="5847900" cy="10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subTitle"/>
          </p:nvPr>
        </p:nvSpPr>
        <p:spPr>
          <a:xfrm>
            <a:off x="1648100" y="3060275"/>
            <a:ext cx="5847900" cy="4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1"/>
          <p:cNvSpPr/>
          <p:nvPr/>
        </p:nvSpPr>
        <p:spPr>
          <a:xfrm>
            <a:off x="-789400" y="4148000"/>
            <a:ext cx="10012499" cy="6802759"/>
          </a:xfrm>
          <a:custGeom>
            <a:rect b="b" l="l" r="r" t="t"/>
            <a:pathLst>
              <a:path extrusionOk="0" h="116911" w="172110">
                <a:moveTo>
                  <a:pt x="165006" y="0"/>
                </a:moveTo>
                <a:cubicBezTo>
                  <a:pt x="154055" y="0"/>
                  <a:pt x="143252" y="1332"/>
                  <a:pt x="132449" y="3700"/>
                </a:cubicBezTo>
                <a:cubicBezTo>
                  <a:pt x="120610" y="6216"/>
                  <a:pt x="109659" y="9472"/>
                  <a:pt x="100927" y="11839"/>
                </a:cubicBezTo>
                <a:cubicBezTo>
                  <a:pt x="95600" y="13615"/>
                  <a:pt x="90124" y="14651"/>
                  <a:pt x="84501" y="15095"/>
                </a:cubicBezTo>
                <a:cubicBezTo>
                  <a:pt x="83169" y="15095"/>
                  <a:pt x="81837" y="15095"/>
                  <a:pt x="80505" y="14947"/>
                </a:cubicBezTo>
                <a:cubicBezTo>
                  <a:pt x="69110" y="13763"/>
                  <a:pt x="58307" y="7992"/>
                  <a:pt x="46616" y="4588"/>
                </a:cubicBezTo>
                <a:cubicBezTo>
                  <a:pt x="41584" y="3108"/>
                  <a:pt x="36257" y="2368"/>
                  <a:pt x="30929" y="2220"/>
                </a:cubicBezTo>
                <a:cubicBezTo>
                  <a:pt x="19978" y="2516"/>
                  <a:pt x="9323" y="5624"/>
                  <a:pt x="0" y="11247"/>
                </a:cubicBezTo>
                <a:lnTo>
                  <a:pt x="0" y="116910"/>
                </a:lnTo>
                <a:lnTo>
                  <a:pt x="172109" y="116910"/>
                </a:lnTo>
                <a:lnTo>
                  <a:pt x="172109" y="148"/>
                </a:lnTo>
                <a:cubicBezTo>
                  <a:pt x="169593" y="0"/>
                  <a:pt x="167374" y="0"/>
                  <a:pt x="16500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rgbClr val="FFFFFF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CUSTOM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/>
          <p:nvPr/>
        </p:nvSpPr>
        <p:spPr>
          <a:xfrm>
            <a:off x="443275" y="3436099"/>
            <a:ext cx="9144014" cy="4934048"/>
          </a:xfrm>
          <a:custGeom>
            <a:rect b="b" l="l" r="r" t="t"/>
            <a:pathLst>
              <a:path extrusionOk="0" h="10930" w="20256">
                <a:moveTo>
                  <a:pt x="17832" y="0"/>
                </a:moveTo>
                <a:cubicBezTo>
                  <a:pt x="16333" y="0"/>
                  <a:pt x="14869" y="3643"/>
                  <a:pt x="11348" y="3643"/>
                </a:cubicBezTo>
                <a:cubicBezTo>
                  <a:pt x="9744" y="3643"/>
                  <a:pt x="9378" y="2981"/>
                  <a:pt x="8280" y="2981"/>
                </a:cubicBezTo>
                <a:cubicBezTo>
                  <a:pt x="6432" y="2981"/>
                  <a:pt x="4358" y="4759"/>
                  <a:pt x="2528" y="5456"/>
                </a:cubicBezTo>
                <a:cubicBezTo>
                  <a:pt x="1656" y="5805"/>
                  <a:pt x="837" y="6415"/>
                  <a:pt x="0" y="7025"/>
                </a:cubicBezTo>
                <a:lnTo>
                  <a:pt x="0" y="10929"/>
                </a:lnTo>
                <a:cubicBezTo>
                  <a:pt x="1586" y="9779"/>
                  <a:pt x="3434" y="8907"/>
                  <a:pt x="5264" y="8907"/>
                </a:cubicBezTo>
                <a:cubicBezTo>
                  <a:pt x="7496" y="8907"/>
                  <a:pt x="9239" y="10476"/>
                  <a:pt x="11540" y="10476"/>
                </a:cubicBezTo>
                <a:cubicBezTo>
                  <a:pt x="14677" y="10476"/>
                  <a:pt x="14276" y="7530"/>
                  <a:pt x="17292" y="7530"/>
                </a:cubicBezTo>
                <a:cubicBezTo>
                  <a:pt x="18164" y="7530"/>
                  <a:pt x="19192" y="7862"/>
                  <a:pt x="20255" y="8123"/>
                </a:cubicBezTo>
                <a:lnTo>
                  <a:pt x="20255" y="1290"/>
                </a:lnTo>
                <a:cubicBezTo>
                  <a:pt x="19436" y="628"/>
                  <a:pt x="18634" y="0"/>
                  <a:pt x="1783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-3" y="3436100"/>
            <a:ext cx="5264489" cy="3032599"/>
          </a:xfrm>
          <a:custGeom>
            <a:rect b="b" l="l" r="r" t="t"/>
            <a:pathLst>
              <a:path extrusionOk="0" h="9466" w="11662">
                <a:moveTo>
                  <a:pt x="0" y="1"/>
                </a:moveTo>
                <a:lnTo>
                  <a:pt x="0" y="8420"/>
                </a:lnTo>
                <a:cubicBezTo>
                  <a:pt x="192" y="8368"/>
                  <a:pt x="401" y="8350"/>
                  <a:pt x="593" y="8350"/>
                </a:cubicBezTo>
                <a:cubicBezTo>
                  <a:pt x="2162" y="8350"/>
                  <a:pt x="2458" y="9466"/>
                  <a:pt x="3225" y="9466"/>
                </a:cubicBezTo>
                <a:cubicBezTo>
                  <a:pt x="3713" y="9466"/>
                  <a:pt x="5683" y="7967"/>
                  <a:pt x="7844" y="7967"/>
                </a:cubicBezTo>
                <a:cubicBezTo>
                  <a:pt x="9291" y="7967"/>
                  <a:pt x="9709" y="8507"/>
                  <a:pt x="10389" y="8507"/>
                </a:cubicBezTo>
                <a:cubicBezTo>
                  <a:pt x="10410" y="8508"/>
                  <a:pt x="10431" y="8509"/>
                  <a:pt x="10451" y="8509"/>
                </a:cubicBezTo>
                <a:cubicBezTo>
                  <a:pt x="11120" y="8509"/>
                  <a:pt x="11661" y="7964"/>
                  <a:pt x="11644" y="7287"/>
                </a:cubicBezTo>
                <a:cubicBezTo>
                  <a:pt x="11644" y="5143"/>
                  <a:pt x="6607" y="6468"/>
                  <a:pt x="5456" y="3104"/>
                </a:cubicBezTo>
                <a:cubicBezTo>
                  <a:pt x="5177" y="2319"/>
                  <a:pt x="3016" y="3138"/>
                  <a:pt x="2911" y="2075"/>
                </a:cubicBezTo>
                <a:cubicBezTo>
                  <a:pt x="2737" y="471"/>
                  <a:pt x="1447" y="1"/>
                  <a:pt x="7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 txBox="1"/>
          <p:nvPr>
            <p:ph hasCustomPrompt="1" type="title"/>
          </p:nvPr>
        </p:nvSpPr>
        <p:spPr>
          <a:xfrm>
            <a:off x="2347241" y="751350"/>
            <a:ext cx="2147700" cy="4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71" name="Google Shape;71;p13"/>
          <p:cNvSpPr txBox="1"/>
          <p:nvPr>
            <p:ph idx="1" type="subTitle"/>
          </p:nvPr>
        </p:nvSpPr>
        <p:spPr>
          <a:xfrm>
            <a:off x="2347288" y="1213550"/>
            <a:ext cx="21477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72" name="Google Shape;72;p13"/>
          <p:cNvSpPr txBox="1"/>
          <p:nvPr>
            <p:ph idx="2" type="subTitle"/>
          </p:nvPr>
        </p:nvSpPr>
        <p:spPr>
          <a:xfrm>
            <a:off x="2346725" y="1655925"/>
            <a:ext cx="21492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hasCustomPrompt="1" idx="3" type="title"/>
          </p:nvPr>
        </p:nvSpPr>
        <p:spPr>
          <a:xfrm>
            <a:off x="4648064" y="751350"/>
            <a:ext cx="2149200" cy="4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74" name="Google Shape;74;p13"/>
          <p:cNvSpPr txBox="1"/>
          <p:nvPr>
            <p:ph idx="4" type="subTitle"/>
          </p:nvPr>
        </p:nvSpPr>
        <p:spPr>
          <a:xfrm>
            <a:off x="4648064" y="1213550"/>
            <a:ext cx="2149200" cy="31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75" name="Google Shape;75;p13"/>
          <p:cNvSpPr txBox="1"/>
          <p:nvPr>
            <p:ph idx="5" type="subTitle"/>
          </p:nvPr>
        </p:nvSpPr>
        <p:spPr>
          <a:xfrm>
            <a:off x="4648064" y="1655925"/>
            <a:ext cx="21492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hasCustomPrompt="1" idx="6" type="title"/>
          </p:nvPr>
        </p:nvSpPr>
        <p:spPr>
          <a:xfrm>
            <a:off x="4648064" y="2453600"/>
            <a:ext cx="2149200" cy="4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77" name="Google Shape;77;p13"/>
          <p:cNvSpPr txBox="1"/>
          <p:nvPr>
            <p:ph idx="7" type="subTitle"/>
          </p:nvPr>
        </p:nvSpPr>
        <p:spPr>
          <a:xfrm>
            <a:off x="4648064" y="2915875"/>
            <a:ext cx="2149200" cy="31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78" name="Google Shape;78;p13"/>
          <p:cNvSpPr txBox="1"/>
          <p:nvPr>
            <p:ph idx="8" type="subTitle"/>
          </p:nvPr>
        </p:nvSpPr>
        <p:spPr>
          <a:xfrm>
            <a:off x="4648064" y="3357775"/>
            <a:ext cx="21492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hasCustomPrompt="1" idx="9" type="title"/>
          </p:nvPr>
        </p:nvSpPr>
        <p:spPr>
          <a:xfrm>
            <a:off x="2347244" y="2453600"/>
            <a:ext cx="2147700" cy="4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80" name="Google Shape;80;p13"/>
          <p:cNvSpPr txBox="1"/>
          <p:nvPr>
            <p:ph idx="13" type="subTitle"/>
          </p:nvPr>
        </p:nvSpPr>
        <p:spPr>
          <a:xfrm>
            <a:off x="2347244" y="2915875"/>
            <a:ext cx="2147700" cy="31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81" name="Google Shape;81;p13"/>
          <p:cNvSpPr txBox="1"/>
          <p:nvPr>
            <p:ph idx="14" type="subTitle"/>
          </p:nvPr>
        </p:nvSpPr>
        <p:spPr>
          <a:xfrm>
            <a:off x="2347244" y="3357775"/>
            <a:ext cx="21477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164">
          <p15:clr>
            <a:srgbClr val="FA7B17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 1">
  <p:cSld name="CUSTOM_17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4"/>
          <p:cNvSpPr txBox="1"/>
          <p:nvPr>
            <p:ph hasCustomPrompt="1" type="title"/>
          </p:nvPr>
        </p:nvSpPr>
        <p:spPr>
          <a:xfrm>
            <a:off x="1267550" y="761975"/>
            <a:ext cx="663600" cy="4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000"/>
              <a:buNone/>
              <a:defRPr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84" name="Google Shape;84;p14"/>
          <p:cNvSpPr txBox="1"/>
          <p:nvPr>
            <p:ph idx="1" type="subTitle"/>
          </p:nvPr>
        </p:nvSpPr>
        <p:spPr>
          <a:xfrm>
            <a:off x="1958650" y="699200"/>
            <a:ext cx="2675700" cy="46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85" name="Google Shape;85;p14"/>
          <p:cNvSpPr txBox="1"/>
          <p:nvPr>
            <p:ph idx="2" type="subTitle"/>
          </p:nvPr>
        </p:nvSpPr>
        <p:spPr>
          <a:xfrm>
            <a:off x="1958650" y="1141577"/>
            <a:ext cx="26775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4"/>
          <p:cNvSpPr/>
          <p:nvPr/>
        </p:nvSpPr>
        <p:spPr>
          <a:xfrm>
            <a:off x="-235950" y="4568150"/>
            <a:ext cx="7911860" cy="2556666"/>
          </a:xfrm>
          <a:custGeom>
            <a:rect b="b" l="l" r="r" t="t"/>
            <a:pathLst>
              <a:path extrusionOk="0" h="50607" w="152459">
                <a:moveTo>
                  <a:pt x="23858" y="1"/>
                </a:moveTo>
                <a:cubicBezTo>
                  <a:pt x="11148" y="1"/>
                  <a:pt x="1630" y="4193"/>
                  <a:pt x="1630" y="4193"/>
                </a:cubicBezTo>
                <a:lnTo>
                  <a:pt x="0" y="46303"/>
                </a:lnTo>
                <a:cubicBezTo>
                  <a:pt x="0" y="46303"/>
                  <a:pt x="34600" y="40075"/>
                  <a:pt x="39913" y="40075"/>
                </a:cubicBezTo>
                <a:cubicBezTo>
                  <a:pt x="40062" y="40075"/>
                  <a:pt x="40187" y="40080"/>
                  <a:pt x="40288" y="40090"/>
                </a:cubicBezTo>
                <a:cubicBezTo>
                  <a:pt x="41537" y="40213"/>
                  <a:pt x="46914" y="40253"/>
                  <a:pt x="53563" y="40253"/>
                </a:cubicBezTo>
                <a:cubicBezTo>
                  <a:pt x="66862" y="40253"/>
                  <a:pt x="85247" y="40090"/>
                  <a:pt x="85864" y="40090"/>
                </a:cubicBezTo>
                <a:cubicBezTo>
                  <a:pt x="86804" y="40090"/>
                  <a:pt x="150916" y="50607"/>
                  <a:pt x="150916" y="50607"/>
                </a:cubicBezTo>
                <a:lnTo>
                  <a:pt x="152458" y="29251"/>
                </a:lnTo>
                <a:cubicBezTo>
                  <a:pt x="152458" y="29251"/>
                  <a:pt x="140047" y="15106"/>
                  <a:pt x="132189" y="13182"/>
                </a:cubicBezTo>
                <a:cubicBezTo>
                  <a:pt x="130294" y="12721"/>
                  <a:pt x="128221" y="12524"/>
                  <a:pt x="126048" y="12524"/>
                </a:cubicBezTo>
                <a:cubicBezTo>
                  <a:pt x="113905" y="12524"/>
                  <a:pt x="98643" y="18660"/>
                  <a:pt x="93884" y="18984"/>
                </a:cubicBezTo>
                <a:cubicBezTo>
                  <a:pt x="93791" y="18990"/>
                  <a:pt x="93696" y="18993"/>
                  <a:pt x="93598" y="18993"/>
                </a:cubicBezTo>
                <a:cubicBezTo>
                  <a:pt x="87851" y="18993"/>
                  <a:pt x="74973" y="8482"/>
                  <a:pt x="67563" y="7572"/>
                </a:cubicBezTo>
                <a:cubicBezTo>
                  <a:pt x="60425" y="6705"/>
                  <a:pt x="41551" y="698"/>
                  <a:pt x="26262" y="51"/>
                </a:cubicBezTo>
                <a:cubicBezTo>
                  <a:pt x="25449" y="17"/>
                  <a:pt x="24647" y="1"/>
                  <a:pt x="2385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4"/>
          <p:cNvSpPr txBox="1"/>
          <p:nvPr>
            <p:ph hasCustomPrompt="1" idx="3" type="title"/>
          </p:nvPr>
        </p:nvSpPr>
        <p:spPr>
          <a:xfrm>
            <a:off x="1267550" y="2100968"/>
            <a:ext cx="663600" cy="4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000"/>
              <a:buNone/>
              <a:defRPr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88" name="Google Shape;88;p14"/>
          <p:cNvSpPr txBox="1"/>
          <p:nvPr>
            <p:ph idx="4" type="subTitle"/>
          </p:nvPr>
        </p:nvSpPr>
        <p:spPr>
          <a:xfrm>
            <a:off x="1958650" y="2038200"/>
            <a:ext cx="2675700" cy="46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89" name="Google Shape;89;p14"/>
          <p:cNvSpPr txBox="1"/>
          <p:nvPr>
            <p:ph idx="5" type="subTitle"/>
          </p:nvPr>
        </p:nvSpPr>
        <p:spPr>
          <a:xfrm>
            <a:off x="1958650" y="2477219"/>
            <a:ext cx="26775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4"/>
          <p:cNvSpPr txBox="1"/>
          <p:nvPr>
            <p:ph hasCustomPrompt="1" idx="6" type="title"/>
          </p:nvPr>
        </p:nvSpPr>
        <p:spPr>
          <a:xfrm>
            <a:off x="1267550" y="3439973"/>
            <a:ext cx="663600" cy="4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000"/>
              <a:buNone/>
              <a:defRPr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91" name="Google Shape;91;p14"/>
          <p:cNvSpPr txBox="1"/>
          <p:nvPr>
            <p:ph idx="7" type="subTitle"/>
          </p:nvPr>
        </p:nvSpPr>
        <p:spPr>
          <a:xfrm>
            <a:off x="1958650" y="3377200"/>
            <a:ext cx="2675700" cy="46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92" name="Google Shape;92;p14"/>
          <p:cNvSpPr txBox="1"/>
          <p:nvPr>
            <p:ph idx="8" type="subTitle"/>
          </p:nvPr>
        </p:nvSpPr>
        <p:spPr>
          <a:xfrm>
            <a:off x="1958650" y="3817025"/>
            <a:ext cx="26775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4"/>
          <p:cNvSpPr txBox="1"/>
          <p:nvPr>
            <p:ph hasCustomPrompt="1" idx="9" type="title"/>
          </p:nvPr>
        </p:nvSpPr>
        <p:spPr>
          <a:xfrm>
            <a:off x="4785375" y="761975"/>
            <a:ext cx="663600" cy="4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000"/>
              <a:buNone/>
              <a:defRPr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94" name="Google Shape;94;p14"/>
          <p:cNvSpPr txBox="1"/>
          <p:nvPr>
            <p:ph idx="13" type="subTitle"/>
          </p:nvPr>
        </p:nvSpPr>
        <p:spPr>
          <a:xfrm>
            <a:off x="5503050" y="699200"/>
            <a:ext cx="2677500" cy="46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95" name="Google Shape;95;p14"/>
          <p:cNvSpPr txBox="1"/>
          <p:nvPr>
            <p:ph idx="14" type="subTitle"/>
          </p:nvPr>
        </p:nvSpPr>
        <p:spPr>
          <a:xfrm>
            <a:off x="5503050" y="1141577"/>
            <a:ext cx="26793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4"/>
          <p:cNvSpPr txBox="1"/>
          <p:nvPr>
            <p:ph hasCustomPrompt="1" idx="15" type="title"/>
          </p:nvPr>
        </p:nvSpPr>
        <p:spPr>
          <a:xfrm>
            <a:off x="4785375" y="2100968"/>
            <a:ext cx="663600" cy="4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000"/>
              <a:buNone/>
              <a:defRPr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97" name="Google Shape;97;p14"/>
          <p:cNvSpPr txBox="1"/>
          <p:nvPr>
            <p:ph idx="16" type="subTitle"/>
          </p:nvPr>
        </p:nvSpPr>
        <p:spPr>
          <a:xfrm>
            <a:off x="5503050" y="2038200"/>
            <a:ext cx="2677500" cy="46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98" name="Google Shape;98;p14"/>
          <p:cNvSpPr txBox="1"/>
          <p:nvPr>
            <p:ph idx="17" type="subTitle"/>
          </p:nvPr>
        </p:nvSpPr>
        <p:spPr>
          <a:xfrm>
            <a:off x="5503050" y="2477219"/>
            <a:ext cx="26793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4"/>
          <p:cNvSpPr txBox="1"/>
          <p:nvPr>
            <p:ph hasCustomPrompt="1" idx="18" type="title"/>
          </p:nvPr>
        </p:nvSpPr>
        <p:spPr>
          <a:xfrm>
            <a:off x="4785375" y="3439973"/>
            <a:ext cx="663600" cy="4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000"/>
              <a:buNone/>
              <a:defRPr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100" name="Google Shape;100;p14"/>
          <p:cNvSpPr txBox="1"/>
          <p:nvPr>
            <p:ph idx="19" type="subTitle"/>
          </p:nvPr>
        </p:nvSpPr>
        <p:spPr>
          <a:xfrm>
            <a:off x="5503050" y="3377200"/>
            <a:ext cx="2677500" cy="46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101" name="Google Shape;101;p14"/>
          <p:cNvSpPr txBox="1"/>
          <p:nvPr>
            <p:ph idx="20" type="subTitle"/>
          </p:nvPr>
        </p:nvSpPr>
        <p:spPr>
          <a:xfrm>
            <a:off x="5503050" y="3817025"/>
            <a:ext cx="26793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4"/>
          <p:cNvSpPr/>
          <p:nvPr/>
        </p:nvSpPr>
        <p:spPr>
          <a:xfrm flipH="1">
            <a:off x="6465200" y="4568150"/>
            <a:ext cx="2806475" cy="1486425"/>
          </a:xfrm>
          <a:custGeom>
            <a:rect b="b" l="l" r="r" t="t"/>
            <a:pathLst>
              <a:path extrusionOk="0" h="59457" w="112259">
                <a:moveTo>
                  <a:pt x="31074" y="1"/>
                </a:moveTo>
                <a:cubicBezTo>
                  <a:pt x="18250" y="1"/>
                  <a:pt x="1" y="18904"/>
                  <a:pt x="1" y="18904"/>
                </a:cubicBezTo>
                <a:lnTo>
                  <a:pt x="1" y="59457"/>
                </a:lnTo>
                <a:cubicBezTo>
                  <a:pt x="1" y="59457"/>
                  <a:pt x="58091" y="55550"/>
                  <a:pt x="60367" y="55550"/>
                </a:cubicBezTo>
                <a:cubicBezTo>
                  <a:pt x="62658" y="55550"/>
                  <a:pt x="112259" y="49249"/>
                  <a:pt x="112259" y="49249"/>
                </a:cubicBezTo>
                <a:lnTo>
                  <a:pt x="96807" y="41611"/>
                </a:lnTo>
                <a:cubicBezTo>
                  <a:pt x="96807" y="41611"/>
                  <a:pt x="85498" y="36030"/>
                  <a:pt x="82457" y="36030"/>
                </a:cubicBezTo>
                <a:cubicBezTo>
                  <a:pt x="79402" y="36030"/>
                  <a:pt x="78448" y="29714"/>
                  <a:pt x="77052" y="28201"/>
                </a:cubicBezTo>
                <a:cubicBezTo>
                  <a:pt x="75642" y="26674"/>
                  <a:pt x="64201" y="12618"/>
                  <a:pt x="62291" y="11237"/>
                </a:cubicBezTo>
                <a:cubicBezTo>
                  <a:pt x="52142" y="3893"/>
                  <a:pt x="42815" y="956"/>
                  <a:pt x="32123" y="45"/>
                </a:cubicBezTo>
                <a:cubicBezTo>
                  <a:pt x="31778" y="15"/>
                  <a:pt x="31428" y="1"/>
                  <a:pt x="3107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-303199" y="4814700"/>
            <a:ext cx="11059154" cy="1231675"/>
          </a:xfrm>
          <a:custGeom>
            <a:rect b="b" l="l" r="r" t="t"/>
            <a:pathLst>
              <a:path extrusionOk="0" h="49267" w="130530">
                <a:moveTo>
                  <a:pt x="91104" y="1"/>
                </a:moveTo>
                <a:cubicBezTo>
                  <a:pt x="78470" y="1"/>
                  <a:pt x="53652" y="7572"/>
                  <a:pt x="45341" y="12474"/>
                </a:cubicBezTo>
                <a:cubicBezTo>
                  <a:pt x="34810" y="18702"/>
                  <a:pt x="0" y="20112"/>
                  <a:pt x="0" y="20112"/>
                </a:cubicBezTo>
                <a:lnTo>
                  <a:pt x="4671" y="39338"/>
                </a:lnTo>
                <a:lnTo>
                  <a:pt x="41787" y="39338"/>
                </a:lnTo>
                <a:lnTo>
                  <a:pt x="130530" y="49267"/>
                </a:lnTo>
                <a:lnTo>
                  <a:pt x="130530" y="29629"/>
                </a:lnTo>
                <a:cubicBezTo>
                  <a:pt x="130530" y="29629"/>
                  <a:pt x="112052" y="7965"/>
                  <a:pt x="96777" y="885"/>
                </a:cubicBezTo>
                <a:cubicBezTo>
                  <a:pt x="95453" y="273"/>
                  <a:pt x="93497" y="1"/>
                  <a:pt x="9110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 1">
  <p:cSld name="CUSTOM_2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2293223" y="2787825"/>
            <a:ext cx="8459160" cy="2761253"/>
          </a:xfrm>
          <a:custGeom>
            <a:rect b="b" l="l" r="r" t="t"/>
            <a:pathLst>
              <a:path extrusionOk="0" h="4393" w="13458">
                <a:moveTo>
                  <a:pt x="12255" y="0"/>
                </a:moveTo>
                <a:cubicBezTo>
                  <a:pt x="10651" y="0"/>
                  <a:pt x="9082" y="2214"/>
                  <a:pt x="7269" y="2214"/>
                </a:cubicBezTo>
                <a:cubicBezTo>
                  <a:pt x="6955" y="2214"/>
                  <a:pt x="6345" y="2074"/>
                  <a:pt x="5230" y="2074"/>
                </a:cubicBezTo>
                <a:cubicBezTo>
                  <a:pt x="5196" y="2074"/>
                  <a:pt x="5162" y="2074"/>
                  <a:pt x="5128" y="2074"/>
                </a:cubicBezTo>
                <a:cubicBezTo>
                  <a:pt x="3333" y="2074"/>
                  <a:pt x="1574" y="2527"/>
                  <a:pt x="0" y="3399"/>
                </a:cubicBezTo>
                <a:cubicBezTo>
                  <a:pt x="750" y="3800"/>
                  <a:pt x="1064" y="4201"/>
                  <a:pt x="1988" y="4201"/>
                </a:cubicBezTo>
                <a:cubicBezTo>
                  <a:pt x="2563" y="4201"/>
                  <a:pt x="3208" y="3800"/>
                  <a:pt x="4933" y="3800"/>
                </a:cubicBezTo>
                <a:cubicBezTo>
                  <a:pt x="6223" y="3835"/>
                  <a:pt x="7513" y="4027"/>
                  <a:pt x="8768" y="4393"/>
                </a:cubicBezTo>
                <a:cubicBezTo>
                  <a:pt x="10041" y="4114"/>
                  <a:pt x="11331" y="3957"/>
                  <a:pt x="12638" y="3939"/>
                </a:cubicBezTo>
                <a:cubicBezTo>
                  <a:pt x="12900" y="3939"/>
                  <a:pt x="13178" y="3939"/>
                  <a:pt x="13457" y="3957"/>
                </a:cubicBezTo>
                <a:lnTo>
                  <a:pt x="13457" y="349"/>
                </a:lnTo>
                <a:cubicBezTo>
                  <a:pt x="13091" y="122"/>
                  <a:pt x="12673" y="0"/>
                  <a:pt x="1225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5"/>
          <p:cNvSpPr/>
          <p:nvPr/>
        </p:nvSpPr>
        <p:spPr>
          <a:xfrm>
            <a:off x="-1979725" y="3742855"/>
            <a:ext cx="9784794" cy="1951671"/>
          </a:xfrm>
          <a:custGeom>
            <a:rect b="b" l="l" r="r" t="t"/>
            <a:pathLst>
              <a:path extrusionOk="0" h="3105" w="15567">
                <a:moveTo>
                  <a:pt x="2294" y="0"/>
                </a:moveTo>
                <a:cubicBezTo>
                  <a:pt x="1520" y="0"/>
                  <a:pt x="760" y="102"/>
                  <a:pt x="0" y="264"/>
                </a:cubicBezTo>
                <a:lnTo>
                  <a:pt x="0" y="2652"/>
                </a:lnTo>
                <a:cubicBezTo>
                  <a:pt x="1098" y="1989"/>
                  <a:pt x="2353" y="1623"/>
                  <a:pt x="3643" y="1588"/>
                </a:cubicBezTo>
                <a:cubicBezTo>
                  <a:pt x="6014" y="1588"/>
                  <a:pt x="7844" y="3105"/>
                  <a:pt x="9953" y="3105"/>
                </a:cubicBezTo>
                <a:cubicBezTo>
                  <a:pt x="10982" y="3105"/>
                  <a:pt x="13074" y="2303"/>
                  <a:pt x="15566" y="1763"/>
                </a:cubicBezTo>
                <a:cubicBezTo>
                  <a:pt x="14329" y="1414"/>
                  <a:pt x="13039" y="1205"/>
                  <a:pt x="11749" y="1187"/>
                </a:cubicBezTo>
                <a:cubicBezTo>
                  <a:pt x="10006" y="1187"/>
                  <a:pt x="9361" y="1571"/>
                  <a:pt x="8803" y="1571"/>
                </a:cubicBezTo>
                <a:cubicBezTo>
                  <a:pt x="6973" y="1571"/>
                  <a:pt x="7496" y="2"/>
                  <a:pt x="2475" y="2"/>
                </a:cubicBezTo>
                <a:cubicBezTo>
                  <a:pt x="2415" y="1"/>
                  <a:pt x="2354" y="0"/>
                  <a:pt x="229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5"/>
          <p:cNvSpPr txBox="1"/>
          <p:nvPr>
            <p:ph idx="1" type="subTitle"/>
          </p:nvPr>
        </p:nvSpPr>
        <p:spPr>
          <a:xfrm>
            <a:off x="2862325" y="2547075"/>
            <a:ext cx="34200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5"/>
          <p:cNvSpPr txBox="1"/>
          <p:nvPr>
            <p:ph type="title"/>
          </p:nvPr>
        </p:nvSpPr>
        <p:spPr>
          <a:xfrm>
            <a:off x="2862001" y="1892575"/>
            <a:ext cx="342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9" name="Google Shape;109;p15"/>
          <p:cNvSpPr/>
          <p:nvPr/>
        </p:nvSpPr>
        <p:spPr>
          <a:xfrm>
            <a:off x="-789400" y="4148000"/>
            <a:ext cx="10012499" cy="6802759"/>
          </a:xfrm>
          <a:custGeom>
            <a:rect b="b" l="l" r="r" t="t"/>
            <a:pathLst>
              <a:path extrusionOk="0" h="116911" w="172110">
                <a:moveTo>
                  <a:pt x="165006" y="0"/>
                </a:moveTo>
                <a:cubicBezTo>
                  <a:pt x="154055" y="0"/>
                  <a:pt x="143252" y="1332"/>
                  <a:pt x="132449" y="3700"/>
                </a:cubicBezTo>
                <a:cubicBezTo>
                  <a:pt x="120610" y="6216"/>
                  <a:pt x="109659" y="9472"/>
                  <a:pt x="100927" y="11839"/>
                </a:cubicBezTo>
                <a:cubicBezTo>
                  <a:pt x="95600" y="13615"/>
                  <a:pt x="90124" y="14651"/>
                  <a:pt x="84501" y="15095"/>
                </a:cubicBezTo>
                <a:cubicBezTo>
                  <a:pt x="83169" y="15095"/>
                  <a:pt x="81837" y="15095"/>
                  <a:pt x="80505" y="14947"/>
                </a:cubicBezTo>
                <a:cubicBezTo>
                  <a:pt x="69110" y="13763"/>
                  <a:pt x="58307" y="7992"/>
                  <a:pt x="46616" y="4588"/>
                </a:cubicBezTo>
                <a:cubicBezTo>
                  <a:pt x="41584" y="3108"/>
                  <a:pt x="36257" y="2368"/>
                  <a:pt x="30929" y="2220"/>
                </a:cubicBezTo>
                <a:cubicBezTo>
                  <a:pt x="19978" y="2516"/>
                  <a:pt x="9323" y="5624"/>
                  <a:pt x="0" y="11247"/>
                </a:cubicBezTo>
                <a:lnTo>
                  <a:pt x="0" y="116910"/>
                </a:lnTo>
                <a:lnTo>
                  <a:pt x="172109" y="116910"/>
                </a:lnTo>
                <a:lnTo>
                  <a:pt x="172109" y="148"/>
                </a:lnTo>
                <a:cubicBezTo>
                  <a:pt x="169593" y="0"/>
                  <a:pt x="167374" y="0"/>
                  <a:pt x="16500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CUSTOM_2_1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/>
          <p:nvPr>
            <p:ph idx="1" type="subTitle"/>
          </p:nvPr>
        </p:nvSpPr>
        <p:spPr>
          <a:xfrm>
            <a:off x="4979713" y="745225"/>
            <a:ext cx="2650500" cy="243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6"/>
          <p:cNvSpPr txBox="1"/>
          <p:nvPr>
            <p:ph type="title"/>
          </p:nvPr>
        </p:nvSpPr>
        <p:spPr>
          <a:xfrm>
            <a:off x="1566688" y="2306675"/>
            <a:ext cx="3420000" cy="84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3" name="Google Shape;113;p16"/>
          <p:cNvSpPr/>
          <p:nvPr/>
        </p:nvSpPr>
        <p:spPr>
          <a:xfrm rot="8100000">
            <a:off x="1968957" y="1997793"/>
            <a:ext cx="6607248" cy="6937169"/>
          </a:xfrm>
          <a:custGeom>
            <a:rect b="b" l="l" r="r" t="t"/>
            <a:pathLst>
              <a:path extrusionOk="0" h="29660" w="32483">
                <a:moveTo>
                  <a:pt x="3852" y="0"/>
                </a:moveTo>
                <a:cubicBezTo>
                  <a:pt x="2820" y="0"/>
                  <a:pt x="1857" y="325"/>
                  <a:pt x="1300" y="1185"/>
                </a:cubicBezTo>
                <a:cubicBezTo>
                  <a:pt x="0" y="3171"/>
                  <a:pt x="325" y="6024"/>
                  <a:pt x="1553" y="7956"/>
                </a:cubicBezTo>
                <a:cubicBezTo>
                  <a:pt x="3033" y="10231"/>
                  <a:pt x="5615" y="11603"/>
                  <a:pt x="8270" y="12163"/>
                </a:cubicBezTo>
                <a:cubicBezTo>
                  <a:pt x="9967" y="12524"/>
                  <a:pt x="11790" y="12633"/>
                  <a:pt x="13235" y="13571"/>
                </a:cubicBezTo>
                <a:cubicBezTo>
                  <a:pt x="14499" y="14384"/>
                  <a:pt x="15311" y="15720"/>
                  <a:pt x="15817" y="17128"/>
                </a:cubicBezTo>
                <a:cubicBezTo>
                  <a:pt x="16322" y="18519"/>
                  <a:pt x="16539" y="19999"/>
                  <a:pt x="16864" y="21462"/>
                </a:cubicBezTo>
                <a:cubicBezTo>
                  <a:pt x="17334" y="23574"/>
                  <a:pt x="18074" y="25741"/>
                  <a:pt x="19645" y="27240"/>
                </a:cubicBezTo>
                <a:cubicBezTo>
                  <a:pt x="22082" y="29533"/>
                  <a:pt x="25766" y="29659"/>
                  <a:pt x="29106" y="29659"/>
                </a:cubicBezTo>
                <a:cubicBezTo>
                  <a:pt x="29250" y="25145"/>
                  <a:pt x="30406" y="20703"/>
                  <a:pt x="32482" y="16695"/>
                </a:cubicBezTo>
                <a:cubicBezTo>
                  <a:pt x="31327" y="16695"/>
                  <a:pt x="30225" y="17165"/>
                  <a:pt x="29124" y="17526"/>
                </a:cubicBezTo>
                <a:cubicBezTo>
                  <a:pt x="27929" y="17919"/>
                  <a:pt x="26678" y="18189"/>
                  <a:pt x="25431" y="18189"/>
                </a:cubicBezTo>
                <a:cubicBezTo>
                  <a:pt x="24963" y="18189"/>
                  <a:pt x="24496" y="18151"/>
                  <a:pt x="24032" y="18067"/>
                </a:cubicBezTo>
                <a:cubicBezTo>
                  <a:pt x="22335" y="17778"/>
                  <a:pt x="20710" y="16822"/>
                  <a:pt x="19879" y="15305"/>
                </a:cubicBezTo>
                <a:cubicBezTo>
                  <a:pt x="19193" y="14077"/>
                  <a:pt x="19085" y="12615"/>
                  <a:pt x="18453" y="11369"/>
                </a:cubicBezTo>
                <a:cubicBezTo>
                  <a:pt x="17875" y="10267"/>
                  <a:pt x="16900" y="9419"/>
                  <a:pt x="15745" y="8967"/>
                </a:cubicBezTo>
                <a:cubicBezTo>
                  <a:pt x="14210" y="8408"/>
                  <a:pt x="12477" y="8624"/>
                  <a:pt x="10942" y="8083"/>
                </a:cubicBezTo>
                <a:cubicBezTo>
                  <a:pt x="8504" y="7270"/>
                  <a:pt x="6933" y="4471"/>
                  <a:pt x="7475" y="1962"/>
                </a:cubicBezTo>
                <a:cubicBezTo>
                  <a:pt x="7565" y="1727"/>
                  <a:pt x="7565" y="1474"/>
                  <a:pt x="7475" y="1239"/>
                </a:cubicBezTo>
                <a:cubicBezTo>
                  <a:pt x="7403" y="1113"/>
                  <a:pt x="7277" y="1023"/>
                  <a:pt x="7150" y="951"/>
                </a:cubicBezTo>
                <a:cubicBezTo>
                  <a:pt x="6294" y="422"/>
                  <a:pt x="5028" y="0"/>
                  <a:pt x="385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6"/>
          <p:cNvSpPr/>
          <p:nvPr/>
        </p:nvSpPr>
        <p:spPr>
          <a:xfrm>
            <a:off x="96748" y="3906150"/>
            <a:ext cx="10158063" cy="3596549"/>
          </a:xfrm>
          <a:custGeom>
            <a:rect b="b" l="l" r="r" t="t"/>
            <a:pathLst>
              <a:path extrusionOk="0" h="27718" w="40699">
                <a:moveTo>
                  <a:pt x="34336" y="1"/>
                </a:moveTo>
                <a:cubicBezTo>
                  <a:pt x="32813" y="1"/>
                  <a:pt x="31250" y="541"/>
                  <a:pt x="29955" y="1397"/>
                </a:cubicBezTo>
                <a:cubicBezTo>
                  <a:pt x="27897" y="2751"/>
                  <a:pt x="26398" y="4791"/>
                  <a:pt x="24936" y="6777"/>
                </a:cubicBezTo>
                <a:lnTo>
                  <a:pt x="19880" y="13729"/>
                </a:lnTo>
                <a:cubicBezTo>
                  <a:pt x="19407" y="14374"/>
                  <a:pt x="18695" y="15076"/>
                  <a:pt x="17988" y="15076"/>
                </a:cubicBezTo>
                <a:cubicBezTo>
                  <a:pt x="17804" y="15076"/>
                  <a:pt x="17621" y="15028"/>
                  <a:pt x="17442" y="14921"/>
                </a:cubicBezTo>
                <a:cubicBezTo>
                  <a:pt x="17063" y="14704"/>
                  <a:pt x="16883" y="14252"/>
                  <a:pt x="16720" y="13855"/>
                </a:cubicBezTo>
                <a:cubicBezTo>
                  <a:pt x="15583" y="11237"/>
                  <a:pt x="13849" y="8926"/>
                  <a:pt x="11647" y="7084"/>
                </a:cubicBezTo>
                <a:cubicBezTo>
                  <a:pt x="11376" y="6832"/>
                  <a:pt x="11033" y="6615"/>
                  <a:pt x="10672" y="6470"/>
                </a:cubicBezTo>
                <a:cubicBezTo>
                  <a:pt x="10487" y="6409"/>
                  <a:pt x="10296" y="6381"/>
                  <a:pt x="10103" y="6381"/>
                </a:cubicBezTo>
                <a:cubicBezTo>
                  <a:pt x="9501" y="6381"/>
                  <a:pt x="8888" y="6656"/>
                  <a:pt x="8451" y="7066"/>
                </a:cubicBezTo>
                <a:cubicBezTo>
                  <a:pt x="7855" y="7590"/>
                  <a:pt x="7458" y="8330"/>
                  <a:pt x="7096" y="9034"/>
                </a:cubicBezTo>
                <a:cubicBezTo>
                  <a:pt x="5670" y="11779"/>
                  <a:pt x="4569" y="14740"/>
                  <a:pt x="3106" y="17430"/>
                </a:cubicBezTo>
                <a:cubicBezTo>
                  <a:pt x="2438" y="18676"/>
                  <a:pt x="1" y="22269"/>
                  <a:pt x="2835" y="23064"/>
                </a:cubicBezTo>
                <a:cubicBezTo>
                  <a:pt x="2912" y="23085"/>
                  <a:pt x="2987" y="23096"/>
                  <a:pt x="3059" y="23096"/>
                </a:cubicBezTo>
                <a:cubicBezTo>
                  <a:pt x="3764" y="23096"/>
                  <a:pt x="4252" y="22129"/>
                  <a:pt x="4858" y="21637"/>
                </a:cubicBezTo>
                <a:cubicBezTo>
                  <a:pt x="5204" y="21363"/>
                  <a:pt x="5601" y="21245"/>
                  <a:pt x="6011" y="21245"/>
                </a:cubicBezTo>
                <a:cubicBezTo>
                  <a:pt x="7035" y="21245"/>
                  <a:pt x="8144" y="21981"/>
                  <a:pt x="8776" y="22883"/>
                </a:cubicBezTo>
                <a:cubicBezTo>
                  <a:pt x="9678" y="24129"/>
                  <a:pt x="10184" y="25700"/>
                  <a:pt x="11412" y="26639"/>
                </a:cubicBezTo>
                <a:cubicBezTo>
                  <a:pt x="12112" y="27162"/>
                  <a:pt x="12939" y="27386"/>
                  <a:pt x="13797" y="27386"/>
                </a:cubicBezTo>
                <a:cubicBezTo>
                  <a:pt x="15220" y="27386"/>
                  <a:pt x="16727" y="26770"/>
                  <a:pt x="17876" y="25880"/>
                </a:cubicBezTo>
                <a:cubicBezTo>
                  <a:pt x="19699" y="24436"/>
                  <a:pt x="20999" y="22414"/>
                  <a:pt x="22733" y="20861"/>
                </a:cubicBezTo>
                <a:cubicBezTo>
                  <a:pt x="23040" y="20554"/>
                  <a:pt x="23419" y="20301"/>
                  <a:pt x="23816" y="20139"/>
                </a:cubicBezTo>
                <a:cubicBezTo>
                  <a:pt x="24036" y="20064"/>
                  <a:pt x="24263" y="20030"/>
                  <a:pt x="24491" y="20030"/>
                </a:cubicBezTo>
                <a:cubicBezTo>
                  <a:pt x="25201" y="20030"/>
                  <a:pt x="25924" y="20360"/>
                  <a:pt x="26470" y="20825"/>
                </a:cubicBezTo>
                <a:cubicBezTo>
                  <a:pt x="27211" y="21421"/>
                  <a:pt x="27734" y="22251"/>
                  <a:pt x="28330" y="23009"/>
                </a:cubicBezTo>
                <a:cubicBezTo>
                  <a:pt x="29684" y="24689"/>
                  <a:pt x="31400" y="26043"/>
                  <a:pt x="33350" y="26946"/>
                </a:cubicBezTo>
                <a:cubicBezTo>
                  <a:pt x="34337" y="27382"/>
                  <a:pt x="35396" y="27718"/>
                  <a:pt x="36463" y="27718"/>
                </a:cubicBezTo>
                <a:cubicBezTo>
                  <a:pt x="36587" y="27718"/>
                  <a:pt x="36710" y="27713"/>
                  <a:pt x="36834" y="27704"/>
                </a:cubicBezTo>
                <a:cubicBezTo>
                  <a:pt x="38044" y="27632"/>
                  <a:pt x="39254" y="27054"/>
                  <a:pt x="39886" y="26043"/>
                </a:cubicBezTo>
                <a:cubicBezTo>
                  <a:pt x="40463" y="25104"/>
                  <a:pt x="40500" y="23930"/>
                  <a:pt x="40518" y="22811"/>
                </a:cubicBezTo>
                <a:lnTo>
                  <a:pt x="40644" y="10714"/>
                </a:lnTo>
                <a:cubicBezTo>
                  <a:pt x="40662" y="8836"/>
                  <a:pt x="40698" y="6922"/>
                  <a:pt x="40193" y="5098"/>
                </a:cubicBezTo>
                <a:cubicBezTo>
                  <a:pt x="39705" y="3275"/>
                  <a:pt x="38640" y="1523"/>
                  <a:pt x="36979" y="638"/>
                </a:cubicBezTo>
                <a:cubicBezTo>
                  <a:pt x="36157" y="197"/>
                  <a:pt x="35254" y="1"/>
                  <a:pt x="3433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6"/>
          <p:cNvSpPr/>
          <p:nvPr/>
        </p:nvSpPr>
        <p:spPr>
          <a:xfrm flipH="1">
            <a:off x="-10560853" y="3035450"/>
            <a:ext cx="14269578" cy="3757729"/>
          </a:xfrm>
          <a:custGeom>
            <a:rect b="b" l="l" r="r" t="t"/>
            <a:pathLst>
              <a:path extrusionOk="0" h="27718" w="40699">
                <a:moveTo>
                  <a:pt x="34336" y="1"/>
                </a:moveTo>
                <a:cubicBezTo>
                  <a:pt x="32813" y="1"/>
                  <a:pt x="31250" y="541"/>
                  <a:pt x="29955" y="1397"/>
                </a:cubicBezTo>
                <a:cubicBezTo>
                  <a:pt x="27897" y="2751"/>
                  <a:pt x="26398" y="4791"/>
                  <a:pt x="24936" y="6777"/>
                </a:cubicBezTo>
                <a:lnTo>
                  <a:pt x="19880" y="13729"/>
                </a:lnTo>
                <a:cubicBezTo>
                  <a:pt x="19407" y="14374"/>
                  <a:pt x="18695" y="15076"/>
                  <a:pt x="17988" y="15076"/>
                </a:cubicBezTo>
                <a:cubicBezTo>
                  <a:pt x="17804" y="15076"/>
                  <a:pt x="17621" y="15028"/>
                  <a:pt x="17442" y="14921"/>
                </a:cubicBezTo>
                <a:cubicBezTo>
                  <a:pt x="17063" y="14704"/>
                  <a:pt x="16883" y="14252"/>
                  <a:pt x="16720" y="13855"/>
                </a:cubicBezTo>
                <a:cubicBezTo>
                  <a:pt x="15583" y="11237"/>
                  <a:pt x="13849" y="8926"/>
                  <a:pt x="11647" y="7084"/>
                </a:cubicBezTo>
                <a:cubicBezTo>
                  <a:pt x="11376" y="6832"/>
                  <a:pt x="11033" y="6615"/>
                  <a:pt x="10672" y="6470"/>
                </a:cubicBezTo>
                <a:cubicBezTo>
                  <a:pt x="10487" y="6409"/>
                  <a:pt x="10296" y="6381"/>
                  <a:pt x="10103" y="6381"/>
                </a:cubicBezTo>
                <a:cubicBezTo>
                  <a:pt x="9501" y="6381"/>
                  <a:pt x="8888" y="6656"/>
                  <a:pt x="8451" y="7066"/>
                </a:cubicBezTo>
                <a:cubicBezTo>
                  <a:pt x="7855" y="7590"/>
                  <a:pt x="7458" y="8330"/>
                  <a:pt x="7096" y="9034"/>
                </a:cubicBezTo>
                <a:cubicBezTo>
                  <a:pt x="5670" y="11779"/>
                  <a:pt x="4569" y="14740"/>
                  <a:pt x="3106" y="17430"/>
                </a:cubicBezTo>
                <a:cubicBezTo>
                  <a:pt x="2438" y="18676"/>
                  <a:pt x="1" y="22269"/>
                  <a:pt x="2835" y="23064"/>
                </a:cubicBezTo>
                <a:cubicBezTo>
                  <a:pt x="2912" y="23085"/>
                  <a:pt x="2987" y="23096"/>
                  <a:pt x="3059" y="23096"/>
                </a:cubicBezTo>
                <a:cubicBezTo>
                  <a:pt x="3764" y="23096"/>
                  <a:pt x="4252" y="22129"/>
                  <a:pt x="4858" y="21637"/>
                </a:cubicBezTo>
                <a:cubicBezTo>
                  <a:pt x="5204" y="21363"/>
                  <a:pt x="5601" y="21245"/>
                  <a:pt x="6011" y="21245"/>
                </a:cubicBezTo>
                <a:cubicBezTo>
                  <a:pt x="7035" y="21245"/>
                  <a:pt x="8144" y="21981"/>
                  <a:pt x="8776" y="22883"/>
                </a:cubicBezTo>
                <a:cubicBezTo>
                  <a:pt x="9678" y="24129"/>
                  <a:pt x="10184" y="25700"/>
                  <a:pt x="11412" y="26639"/>
                </a:cubicBezTo>
                <a:cubicBezTo>
                  <a:pt x="12112" y="27162"/>
                  <a:pt x="12939" y="27386"/>
                  <a:pt x="13797" y="27386"/>
                </a:cubicBezTo>
                <a:cubicBezTo>
                  <a:pt x="15220" y="27386"/>
                  <a:pt x="16727" y="26770"/>
                  <a:pt x="17876" y="25880"/>
                </a:cubicBezTo>
                <a:cubicBezTo>
                  <a:pt x="19699" y="24436"/>
                  <a:pt x="20999" y="22414"/>
                  <a:pt x="22733" y="20861"/>
                </a:cubicBezTo>
                <a:cubicBezTo>
                  <a:pt x="23040" y="20554"/>
                  <a:pt x="23419" y="20301"/>
                  <a:pt x="23816" y="20139"/>
                </a:cubicBezTo>
                <a:cubicBezTo>
                  <a:pt x="24036" y="20064"/>
                  <a:pt x="24263" y="20030"/>
                  <a:pt x="24491" y="20030"/>
                </a:cubicBezTo>
                <a:cubicBezTo>
                  <a:pt x="25201" y="20030"/>
                  <a:pt x="25924" y="20360"/>
                  <a:pt x="26470" y="20825"/>
                </a:cubicBezTo>
                <a:cubicBezTo>
                  <a:pt x="27211" y="21421"/>
                  <a:pt x="27734" y="22251"/>
                  <a:pt x="28330" y="23009"/>
                </a:cubicBezTo>
                <a:cubicBezTo>
                  <a:pt x="29684" y="24689"/>
                  <a:pt x="31400" y="26043"/>
                  <a:pt x="33350" y="26946"/>
                </a:cubicBezTo>
                <a:cubicBezTo>
                  <a:pt x="34337" y="27382"/>
                  <a:pt x="35396" y="27718"/>
                  <a:pt x="36463" y="27718"/>
                </a:cubicBezTo>
                <a:cubicBezTo>
                  <a:pt x="36587" y="27718"/>
                  <a:pt x="36710" y="27713"/>
                  <a:pt x="36834" y="27704"/>
                </a:cubicBezTo>
                <a:cubicBezTo>
                  <a:pt x="38044" y="27632"/>
                  <a:pt x="39254" y="27054"/>
                  <a:pt x="39886" y="26043"/>
                </a:cubicBezTo>
                <a:cubicBezTo>
                  <a:pt x="40463" y="25104"/>
                  <a:pt x="40500" y="23930"/>
                  <a:pt x="40518" y="22811"/>
                </a:cubicBezTo>
                <a:lnTo>
                  <a:pt x="40644" y="10714"/>
                </a:lnTo>
                <a:cubicBezTo>
                  <a:pt x="40662" y="8836"/>
                  <a:pt x="40698" y="6922"/>
                  <a:pt x="40193" y="5098"/>
                </a:cubicBezTo>
                <a:cubicBezTo>
                  <a:pt x="39705" y="3275"/>
                  <a:pt x="38640" y="1523"/>
                  <a:pt x="36979" y="638"/>
                </a:cubicBezTo>
                <a:cubicBezTo>
                  <a:pt x="36157" y="197"/>
                  <a:pt x="35254" y="1"/>
                  <a:pt x="343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CUSTOM_3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/>
          <p:nvPr/>
        </p:nvSpPr>
        <p:spPr>
          <a:xfrm flipH="1">
            <a:off x="-418087" y="4185600"/>
            <a:ext cx="11220862" cy="3111416"/>
          </a:xfrm>
          <a:custGeom>
            <a:rect b="b" l="l" r="r" t="t"/>
            <a:pathLst>
              <a:path extrusionOk="0" h="10930" w="20256">
                <a:moveTo>
                  <a:pt x="17832" y="0"/>
                </a:moveTo>
                <a:cubicBezTo>
                  <a:pt x="16333" y="0"/>
                  <a:pt x="14869" y="3643"/>
                  <a:pt x="11348" y="3643"/>
                </a:cubicBezTo>
                <a:cubicBezTo>
                  <a:pt x="9744" y="3643"/>
                  <a:pt x="9378" y="2981"/>
                  <a:pt x="8280" y="2981"/>
                </a:cubicBezTo>
                <a:cubicBezTo>
                  <a:pt x="6432" y="2981"/>
                  <a:pt x="4358" y="4759"/>
                  <a:pt x="2528" y="5456"/>
                </a:cubicBezTo>
                <a:cubicBezTo>
                  <a:pt x="1656" y="5805"/>
                  <a:pt x="837" y="6415"/>
                  <a:pt x="0" y="7025"/>
                </a:cubicBezTo>
                <a:lnTo>
                  <a:pt x="0" y="10929"/>
                </a:lnTo>
                <a:cubicBezTo>
                  <a:pt x="1586" y="9779"/>
                  <a:pt x="3434" y="8907"/>
                  <a:pt x="5264" y="8907"/>
                </a:cubicBezTo>
                <a:cubicBezTo>
                  <a:pt x="7496" y="8907"/>
                  <a:pt x="9239" y="10476"/>
                  <a:pt x="11540" y="10476"/>
                </a:cubicBezTo>
                <a:cubicBezTo>
                  <a:pt x="14677" y="10476"/>
                  <a:pt x="14276" y="7530"/>
                  <a:pt x="17292" y="7530"/>
                </a:cubicBezTo>
                <a:cubicBezTo>
                  <a:pt x="18164" y="7530"/>
                  <a:pt x="19192" y="7862"/>
                  <a:pt x="20255" y="8123"/>
                </a:cubicBezTo>
                <a:lnTo>
                  <a:pt x="20255" y="1290"/>
                </a:lnTo>
                <a:cubicBezTo>
                  <a:pt x="19436" y="628"/>
                  <a:pt x="18634" y="0"/>
                  <a:pt x="1783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7"/>
          <p:cNvSpPr/>
          <p:nvPr/>
        </p:nvSpPr>
        <p:spPr>
          <a:xfrm>
            <a:off x="-32750" y="3989850"/>
            <a:ext cx="9307379" cy="1726754"/>
          </a:xfrm>
          <a:custGeom>
            <a:rect b="b" l="l" r="r" t="t"/>
            <a:pathLst>
              <a:path extrusionOk="0" h="12360" w="20256">
                <a:moveTo>
                  <a:pt x="19489" y="0"/>
                </a:moveTo>
                <a:cubicBezTo>
                  <a:pt x="16194" y="18"/>
                  <a:pt x="15113" y="4463"/>
                  <a:pt x="11819" y="4463"/>
                </a:cubicBezTo>
                <a:cubicBezTo>
                  <a:pt x="10686" y="4463"/>
                  <a:pt x="10250" y="3957"/>
                  <a:pt x="9710" y="3957"/>
                </a:cubicBezTo>
                <a:cubicBezTo>
                  <a:pt x="8315" y="3957"/>
                  <a:pt x="7914" y="6223"/>
                  <a:pt x="6346" y="6223"/>
                </a:cubicBezTo>
                <a:cubicBezTo>
                  <a:pt x="5073" y="6223"/>
                  <a:pt x="3870" y="5212"/>
                  <a:pt x="2319" y="5212"/>
                </a:cubicBezTo>
                <a:cubicBezTo>
                  <a:pt x="1482" y="5212"/>
                  <a:pt x="663" y="5474"/>
                  <a:pt x="1" y="5962"/>
                </a:cubicBezTo>
                <a:lnTo>
                  <a:pt x="1" y="12359"/>
                </a:lnTo>
                <a:lnTo>
                  <a:pt x="3016" y="12359"/>
                </a:lnTo>
                <a:cubicBezTo>
                  <a:pt x="4167" y="8995"/>
                  <a:pt x="7269" y="6520"/>
                  <a:pt x="10965" y="6520"/>
                </a:cubicBezTo>
                <a:cubicBezTo>
                  <a:pt x="11523" y="6520"/>
                  <a:pt x="12098" y="6554"/>
                  <a:pt x="12656" y="6554"/>
                </a:cubicBezTo>
                <a:cubicBezTo>
                  <a:pt x="13806" y="6554"/>
                  <a:pt x="14887" y="6432"/>
                  <a:pt x="15793" y="5665"/>
                </a:cubicBezTo>
                <a:cubicBezTo>
                  <a:pt x="17135" y="4532"/>
                  <a:pt x="18687" y="4201"/>
                  <a:pt x="20256" y="3992"/>
                </a:cubicBezTo>
                <a:lnTo>
                  <a:pt x="20256" y="70"/>
                </a:lnTo>
                <a:cubicBezTo>
                  <a:pt x="19994" y="35"/>
                  <a:pt x="19750" y="0"/>
                  <a:pt x="1948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7"/>
          <p:cNvSpPr txBox="1"/>
          <p:nvPr>
            <p:ph type="title"/>
          </p:nvPr>
        </p:nvSpPr>
        <p:spPr>
          <a:xfrm>
            <a:off x="720775" y="367200"/>
            <a:ext cx="7703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0" name="Google Shape;120;p17"/>
          <p:cNvSpPr txBox="1"/>
          <p:nvPr>
            <p:ph idx="1" type="subTitle"/>
          </p:nvPr>
        </p:nvSpPr>
        <p:spPr>
          <a:xfrm>
            <a:off x="3498638" y="2702200"/>
            <a:ext cx="21477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121" name="Google Shape;121;p17"/>
          <p:cNvSpPr txBox="1"/>
          <p:nvPr>
            <p:ph idx="2" type="subTitle"/>
          </p:nvPr>
        </p:nvSpPr>
        <p:spPr>
          <a:xfrm>
            <a:off x="3557463" y="3144275"/>
            <a:ext cx="20301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7"/>
          <p:cNvSpPr txBox="1"/>
          <p:nvPr>
            <p:ph idx="3" type="subTitle"/>
          </p:nvPr>
        </p:nvSpPr>
        <p:spPr>
          <a:xfrm>
            <a:off x="6275363" y="2702200"/>
            <a:ext cx="21477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123" name="Google Shape;123;p17"/>
          <p:cNvSpPr txBox="1"/>
          <p:nvPr>
            <p:ph idx="4" type="subTitle"/>
          </p:nvPr>
        </p:nvSpPr>
        <p:spPr>
          <a:xfrm>
            <a:off x="6334775" y="3144275"/>
            <a:ext cx="20289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17"/>
          <p:cNvSpPr txBox="1"/>
          <p:nvPr>
            <p:ph idx="5" type="subTitle"/>
          </p:nvPr>
        </p:nvSpPr>
        <p:spPr>
          <a:xfrm>
            <a:off x="721338" y="2702200"/>
            <a:ext cx="21477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125" name="Google Shape;125;p17"/>
          <p:cNvSpPr txBox="1"/>
          <p:nvPr>
            <p:ph idx="6" type="subTitle"/>
          </p:nvPr>
        </p:nvSpPr>
        <p:spPr>
          <a:xfrm>
            <a:off x="780150" y="3144275"/>
            <a:ext cx="20301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/>
          <p:nvPr/>
        </p:nvSpPr>
        <p:spPr>
          <a:xfrm>
            <a:off x="1371217" y="4425072"/>
            <a:ext cx="7838123" cy="1169051"/>
          </a:xfrm>
          <a:custGeom>
            <a:rect b="b" l="l" r="r" t="t"/>
            <a:pathLst>
              <a:path extrusionOk="0" h="8368" w="17240">
                <a:moveTo>
                  <a:pt x="17240" y="0"/>
                </a:moveTo>
                <a:cubicBezTo>
                  <a:pt x="15671" y="192"/>
                  <a:pt x="14119" y="540"/>
                  <a:pt x="12777" y="1656"/>
                </a:cubicBezTo>
                <a:cubicBezTo>
                  <a:pt x="11871" y="2423"/>
                  <a:pt x="10790" y="2545"/>
                  <a:pt x="9622" y="2545"/>
                </a:cubicBezTo>
                <a:cubicBezTo>
                  <a:pt x="9082" y="2545"/>
                  <a:pt x="8507" y="2510"/>
                  <a:pt x="7949" y="2510"/>
                </a:cubicBezTo>
                <a:cubicBezTo>
                  <a:pt x="4253" y="2510"/>
                  <a:pt x="1151" y="5003"/>
                  <a:pt x="0" y="8367"/>
                </a:cubicBezTo>
                <a:lnTo>
                  <a:pt x="17240" y="8367"/>
                </a:lnTo>
                <a:lnTo>
                  <a:pt x="1724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ive columns ">
  <p:cSld name="CUSTOM_18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/>
          <p:nvPr/>
        </p:nvSpPr>
        <p:spPr>
          <a:xfrm>
            <a:off x="-538298" y="4885775"/>
            <a:ext cx="7237618" cy="2385712"/>
          </a:xfrm>
          <a:custGeom>
            <a:rect b="b" l="l" r="r" t="t"/>
            <a:pathLst>
              <a:path extrusionOk="0" h="59457" w="112259">
                <a:moveTo>
                  <a:pt x="31074" y="1"/>
                </a:moveTo>
                <a:cubicBezTo>
                  <a:pt x="18250" y="1"/>
                  <a:pt x="1" y="18904"/>
                  <a:pt x="1" y="18904"/>
                </a:cubicBezTo>
                <a:lnTo>
                  <a:pt x="1" y="59457"/>
                </a:lnTo>
                <a:cubicBezTo>
                  <a:pt x="1" y="59457"/>
                  <a:pt x="58091" y="55550"/>
                  <a:pt x="60367" y="55550"/>
                </a:cubicBezTo>
                <a:cubicBezTo>
                  <a:pt x="62658" y="55550"/>
                  <a:pt x="112259" y="49249"/>
                  <a:pt x="112259" y="49249"/>
                </a:cubicBezTo>
                <a:lnTo>
                  <a:pt x="96807" y="41611"/>
                </a:lnTo>
                <a:cubicBezTo>
                  <a:pt x="96807" y="41611"/>
                  <a:pt x="85498" y="36030"/>
                  <a:pt x="82457" y="36030"/>
                </a:cubicBezTo>
                <a:cubicBezTo>
                  <a:pt x="79402" y="36030"/>
                  <a:pt x="78448" y="29714"/>
                  <a:pt x="77052" y="28201"/>
                </a:cubicBezTo>
                <a:cubicBezTo>
                  <a:pt x="75642" y="26674"/>
                  <a:pt x="64201" y="12618"/>
                  <a:pt x="62291" y="11237"/>
                </a:cubicBezTo>
                <a:cubicBezTo>
                  <a:pt x="52142" y="3893"/>
                  <a:pt x="42815" y="956"/>
                  <a:pt x="32123" y="45"/>
                </a:cubicBezTo>
                <a:cubicBezTo>
                  <a:pt x="31778" y="15"/>
                  <a:pt x="31428" y="1"/>
                  <a:pt x="3107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8"/>
          <p:cNvSpPr/>
          <p:nvPr/>
        </p:nvSpPr>
        <p:spPr>
          <a:xfrm>
            <a:off x="4370012" y="4885783"/>
            <a:ext cx="7147486" cy="1977641"/>
          </a:xfrm>
          <a:custGeom>
            <a:rect b="b" l="l" r="r" t="t"/>
            <a:pathLst>
              <a:path extrusionOk="0" h="49287" w="110861">
                <a:moveTo>
                  <a:pt x="51690" y="0"/>
                </a:moveTo>
                <a:cubicBezTo>
                  <a:pt x="43355" y="0"/>
                  <a:pt x="38639" y="5315"/>
                  <a:pt x="36544" y="6985"/>
                </a:cubicBezTo>
                <a:cubicBezTo>
                  <a:pt x="35902" y="7502"/>
                  <a:pt x="34956" y="7676"/>
                  <a:pt x="33813" y="7676"/>
                </a:cubicBezTo>
                <a:cubicBezTo>
                  <a:pt x="31444" y="7676"/>
                  <a:pt x="28229" y="6929"/>
                  <a:pt x="25113" y="6929"/>
                </a:cubicBezTo>
                <a:cubicBezTo>
                  <a:pt x="24641" y="6929"/>
                  <a:pt x="24171" y="6946"/>
                  <a:pt x="23707" y="6985"/>
                </a:cubicBezTo>
                <a:cubicBezTo>
                  <a:pt x="18698" y="7411"/>
                  <a:pt x="1" y="18735"/>
                  <a:pt x="1" y="18735"/>
                </a:cubicBezTo>
                <a:cubicBezTo>
                  <a:pt x="1" y="18735"/>
                  <a:pt x="17171" y="34172"/>
                  <a:pt x="68739" y="45482"/>
                </a:cubicBezTo>
                <a:cubicBezTo>
                  <a:pt x="81278" y="48236"/>
                  <a:pt x="89460" y="49287"/>
                  <a:pt x="94665" y="49287"/>
                </a:cubicBezTo>
                <a:cubicBezTo>
                  <a:pt x="110861" y="49287"/>
                  <a:pt x="98242" y="39117"/>
                  <a:pt x="98408" y="38461"/>
                </a:cubicBezTo>
                <a:cubicBezTo>
                  <a:pt x="98629" y="37595"/>
                  <a:pt x="99510" y="17649"/>
                  <a:pt x="99510" y="17649"/>
                </a:cubicBezTo>
                <a:lnTo>
                  <a:pt x="72000" y="5032"/>
                </a:lnTo>
                <a:cubicBezTo>
                  <a:pt x="72000" y="5032"/>
                  <a:pt x="61557" y="464"/>
                  <a:pt x="52642" y="23"/>
                </a:cubicBezTo>
                <a:cubicBezTo>
                  <a:pt x="52319" y="8"/>
                  <a:pt x="52002" y="0"/>
                  <a:pt x="5169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8"/>
          <p:cNvSpPr/>
          <p:nvPr/>
        </p:nvSpPr>
        <p:spPr>
          <a:xfrm>
            <a:off x="-82403" y="5069371"/>
            <a:ext cx="9829413" cy="2030606"/>
          </a:xfrm>
          <a:custGeom>
            <a:rect b="b" l="l" r="r" t="t"/>
            <a:pathLst>
              <a:path extrusionOk="0" h="50607" w="152459">
                <a:moveTo>
                  <a:pt x="23858" y="1"/>
                </a:moveTo>
                <a:cubicBezTo>
                  <a:pt x="11148" y="1"/>
                  <a:pt x="1630" y="4193"/>
                  <a:pt x="1630" y="4193"/>
                </a:cubicBezTo>
                <a:lnTo>
                  <a:pt x="0" y="46303"/>
                </a:lnTo>
                <a:cubicBezTo>
                  <a:pt x="0" y="46303"/>
                  <a:pt x="34600" y="40075"/>
                  <a:pt x="39913" y="40075"/>
                </a:cubicBezTo>
                <a:cubicBezTo>
                  <a:pt x="40062" y="40075"/>
                  <a:pt x="40187" y="40080"/>
                  <a:pt x="40288" y="40090"/>
                </a:cubicBezTo>
                <a:cubicBezTo>
                  <a:pt x="41537" y="40213"/>
                  <a:pt x="46914" y="40253"/>
                  <a:pt x="53563" y="40253"/>
                </a:cubicBezTo>
                <a:cubicBezTo>
                  <a:pt x="66862" y="40253"/>
                  <a:pt x="85247" y="40090"/>
                  <a:pt x="85864" y="40090"/>
                </a:cubicBezTo>
                <a:cubicBezTo>
                  <a:pt x="86804" y="40090"/>
                  <a:pt x="150916" y="50607"/>
                  <a:pt x="150916" y="50607"/>
                </a:cubicBezTo>
                <a:lnTo>
                  <a:pt x="152458" y="29251"/>
                </a:lnTo>
                <a:cubicBezTo>
                  <a:pt x="152458" y="29251"/>
                  <a:pt x="140047" y="15106"/>
                  <a:pt x="132189" y="13182"/>
                </a:cubicBezTo>
                <a:cubicBezTo>
                  <a:pt x="130294" y="12721"/>
                  <a:pt x="128221" y="12524"/>
                  <a:pt x="126048" y="12524"/>
                </a:cubicBezTo>
                <a:cubicBezTo>
                  <a:pt x="113905" y="12524"/>
                  <a:pt x="98643" y="18660"/>
                  <a:pt x="93884" y="18984"/>
                </a:cubicBezTo>
                <a:cubicBezTo>
                  <a:pt x="93791" y="18990"/>
                  <a:pt x="93696" y="18993"/>
                  <a:pt x="93598" y="18993"/>
                </a:cubicBezTo>
                <a:cubicBezTo>
                  <a:pt x="87851" y="18993"/>
                  <a:pt x="74973" y="8482"/>
                  <a:pt x="67563" y="7572"/>
                </a:cubicBezTo>
                <a:cubicBezTo>
                  <a:pt x="60425" y="6705"/>
                  <a:pt x="41551" y="698"/>
                  <a:pt x="26262" y="51"/>
                </a:cubicBezTo>
                <a:cubicBezTo>
                  <a:pt x="25449" y="17"/>
                  <a:pt x="24647" y="1"/>
                  <a:pt x="2385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8"/>
          <p:cNvSpPr txBox="1"/>
          <p:nvPr>
            <p:ph type="title"/>
          </p:nvPr>
        </p:nvSpPr>
        <p:spPr>
          <a:xfrm>
            <a:off x="720775" y="367200"/>
            <a:ext cx="7703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18"/>
          <p:cNvSpPr txBox="1"/>
          <p:nvPr>
            <p:ph idx="1" type="subTitle"/>
          </p:nvPr>
        </p:nvSpPr>
        <p:spPr>
          <a:xfrm>
            <a:off x="3498638" y="1978225"/>
            <a:ext cx="2147700" cy="46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133" name="Google Shape;133;p18"/>
          <p:cNvSpPr txBox="1"/>
          <p:nvPr>
            <p:ph idx="2" type="subTitle"/>
          </p:nvPr>
        </p:nvSpPr>
        <p:spPr>
          <a:xfrm>
            <a:off x="3557438" y="2420300"/>
            <a:ext cx="20301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3" type="subTitle"/>
          </p:nvPr>
        </p:nvSpPr>
        <p:spPr>
          <a:xfrm>
            <a:off x="6275363" y="1978225"/>
            <a:ext cx="2147700" cy="46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135" name="Google Shape;135;p18"/>
          <p:cNvSpPr txBox="1"/>
          <p:nvPr>
            <p:ph idx="4" type="subTitle"/>
          </p:nvPr>
        </p:nvSpPr>
        <p:spPr>
          <a:xfrm>
            <a:off x="6334763" y="2420300"/>
            <a:ext cx="20289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5" type="subTitle"/>
          </p:nvPr>
        </p:nvSpPr>
        <p:spPr>
          <a:xfrm>
            <a:off x="721913" y="1978225"/>
            <a:ext cx="2147700" cy="46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137" name="Google Shape;137;p18"/>
          <p:cNvSpPr txBox="1"/>
          <p:nvPr>
            <p:ph idx="6" type="subTitle"/>
          </p:nvPr>
        </p:nvSpPr>
        <p:spPr>
          <a:xfrm>
            <a:off x="780713" y="2420300"/>
            <a:ext cx="20301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18"/>
          <p:cNvSpPr txBox="1"/>
          <p:nvPr>
            <p:ph idx="7" type="subTitle"/>
          </p:nvPr>
        </p:nvSpPr>
        <p:spPr>
          <a:xfrm>
            <a:off x="4754251" y="3705525"/>
            <a:ext cx="2413500" cy="46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139" name="Google Shape;139;p18"/>
          <p:cNvSpPr txBox="1"/>
          <p:nvPr>
            <p:ph idx="8" type="subTitle"/>
          </p:nvPr>
        </p:nvSpPr>
        <p:spPr>
          <a:xfrm>
            <a:off x="4820327" y="4144275"/>
            <a:ext cx="22812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18"/>
          <p:cNvSpPr txBox="1"/>
          <p:nvPr>
            <p:ph idx="9" type="subTitle"/>
          </p:nvPr>
        </p:nvSpPr>
        <p:spPr>
          <a:xfrm>
            <a:off x="1976909" y="3705525"/>
            <a:ext cx="2413500" cy="46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141" name="Google Shape;141;p18"/>
          <p:cNvSpPr txBox="1"/>
          <p:nvPr>
            <p:ph idx="13" type="subTitle"/>
          </p:nvPr>
        </p:nvSpPr>
        <p:spPr>
          <a:xfrm>
            <a:off x="2042985" y="4144275"/>
            <a:ext cx="22812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1">
  <p:cSld name="CUSTOM_3_1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9"/>
          <p:cNvSpPr/>
          <p:nvPr/>
        </p:nvSpPr>
        <p:spPr>
          <a:xfrm rot="437041">
            <a:off x="-383678" y="3710106"/>
            <a:ext cx="9307392" cy="2997419"/>
          </a:xfrm>
          <a:custGeom>
            <a:rect b="b" l="l" r="r" t="t"/>
            <a:pathLst>
              <a:path extrusionOk="0" h="12360" w="20256">
                <a:moveTo>
                  <a:pt x="19489" y="0"/>
                </a:moveTo>
                <a:cubicBezTo>
                  <a:pt x="16194" y="18"/>
                  <a:pt x="15113" y="4463"/>
                  <a:pt x="11819" y="4463"/>
                </a:cubicBezTo>
                <a:cubicBezTo>
                  <a:pt x="10686" y="4463"/>
                  <a:pt x="10250" y="3957"/>
                  <a:pt x="9710" y="3957"/>
                </a:cubicBezTo>
                <a:cubicBezTo>
                  <a:pt x="8315" y="3957"/>
                  <a:pt x="7914" y="6223"/>
                  <a:pt x="6346" y="6223"/>
                </a:cubicBezTo>
                <a:cubicBezTo>
                  <a:pt x="5073" y="6223"/>
                  <a:pt x="3870" y="5212"/>
                  <a:pt x="2319" y="5212"/>
                </a:cubicBezTo>
                <a:cubicBezTo>
                  <a:pt x="1482" y="5212"/>
                  <a:pt x="663" y="5474"/>
                  <a:pt x="1" y="5962"/>
                </a:cubicBezTo>
                <a:lnTo>
                  <a:pt x="1" y="12359"/>
                </a:lnTo>
                <a:lnTo>
                  <a:pt x="3016" y="12359"/>
                </a:lnTo>
                <a:cubicBezTo>
                  <a:pt x="4167" y="8995"/>
                  <a:pt x="7269" y="6520"/>
                  <a:pt x="10965" y="6520"/>
                </a:cubicBezTo>
                <a:cubicBezTo>
                  <a:pt x="11523" y="6520"/>
                  <a:pt x="12098" y="6554"/>
                  <a:pt x="12656" y="6554"/>
                </a:cubicBezTo>
                <a:cubicBezTo>
                  <a:pt x="13806" y="6554"/>
                  <a:pt x="14887" y="6432"/>
                  <a:pt x="15793" y="5665"/>
                </a:cubicBezTo>
                <a:cubicBezTo>
                  <a:pt x="17135" y="4532"/>
                  <a:pt x="18687" y="4201"/>
                  <a:pt x="20256" y="3992"/>
                </a:cubicBezTo>
                <a:lnTo>
                  <a:pt x="20256" y="70"/>
                </a:lnTo>
                <a:cubicBezTo>
                  <a:pt x="19994" y="35"/>
                  <a:pt x="19750" y="0"/>
                  <a:pt x="1948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9"/>
          <p:cNvSpPr/>
          <p:nvPr/>
        </p:nvSpPr>
        <p:spPr>
          <a:xfrm>
            <a:off x="3474800" y="3533450"/>
            <a:ext cx="6909062" cy="4761398"/>
          </a:xfrm>
          <a:custGeom>
            <a:rect b="b" l="l" r="r" t="t"/>
            <a:pathLst>
              <a:path extrusionOk="0" h="27718" w="40699">
                <a:moveTo>
                  <a:pt x="34336" y="1"/>
                </a:moveTo>
                <a:cubicBezTo>
                  <a:pt x="32813" y="1"/>
                  <a:pt x="31250" y="541"/>
                  <a:pt x="29955" y="1397"/>
                </a:cubicBezTo>
                <a:cubicBezTo>
                  <a:pt x="27897" y="2751"/>
                  <a:pt x="26398" y="4791"/>
                  <a:pt x="24936" y="6777"/>
                </a:cubicBezTo>
                <a:lnTo>
                  <a:pt x="19880" y="13729"/>
                </a:lnTo>
                <a:cubicBezTo>
                  <a:pt x="19407" y="14374"/>
                  <a:pt x="18695" y="15076"/>
                  <a:pt x="17988" y="15076"/>
                </a:cubicBezTo>
                <a:cubicBezTo>
                  <a:pt x="17804" y="15076"/>
                  <a:pt x="17621" y="15028"/>
                  <a:pt x="17442" y="14921"/>
                </a:cubicBezTo>
                <a:cubicBezTo>
                  <a:pt x="17063" y="14704"/>
                  <a:pt x="16883" y="14252"/>
                  <a:pt x="16720" y="13855"/>
                </a:cubicBezTo>
                <a:cubicBezTo>
                  <a:pt x="15583" y="11237"/>
                  <a:pt x="13849" y="8926"/>
                  <a:pt x="11647" y="7084"/>
                </a:cubicBezTo>
                <a:cubicBezTo>
                  <a:pt x="11376" y="6832"/>
                  <a:pt x="11033" y="6615"/>
                  <a:pt x="10672" y="6470"/>
                </a:cubicBezTo>
                <a:cubicBezTo>
                  <a:pt x="10487" y="6409"/>
                  <a:pt x="10296" y="6381"/>
                  <a:pt x="10103" y="6381"/>
                </a:cubicBezTo>
                <a:cubicBezTo>
                  <a:pt x="9501" y="6381"/>
                  <a:pt x="8888" y="6656"/>
                  <a:pt x="8451" y="7066"/>
                </a:cubicBezTo>
                <a:cubicBezTo>
                  <a:pt x="7855" y="7590"/>
                  <a:pt x="7458" y="8330"/>
                  <a:pt x="7096" y="9034"/>
                </a:cubicBezTo>
                <a:cubicBezTo>
                  <a:pt x="5670" y="11779"/>
                  <a:pt x="4569" y="14740"/>
                  <a:pt x="3106" y="17430"/>
                </a:cubicBezTo>
                <a:cubicBezTo>
                  <a:pt x="2438" y="18676"/>
                  <a:pt x="1" y="22269"/>
                  <a:pt x="2835" y="23064"/>
                </a:cubicBezTo>
                <a:cubicBezTo>
                  <a:pt x="2912" y="23085"/>
                  <a:pt x="2987" y="23096"/>
                  <a:pt x="3059" y="23096"/>
                </a:cubicBezTo>
                <a:cubicBezTo>
                  <a:pt x="3764" y="23096"/>
                  <a:pt x="4252" y="22129"/>
                  <a:pt x="4858" y="21637"/>
                </a:cubicBezTo>
                <a:cubicBezTo>
                  <a:pt x="5204" y="21363"/>
                  <a:pt x="5601" y="21245"/>
                  <a:pt x="6011" y="21245"/>
                </a:cubicBezTo>
                <a:cubicBezTo>
                  <a:pt x="7035" y="21245"/>
                  <a:pt x="8144" y="21981"/>
                  <a:pt x="8776" y="22883"/>
                </a:cubicBezTo>
                <a:cubicBezTo>
                  <a:pt x="9678" y="24129"/>
                  <a:pt x="10184" y="25700"/>
                  <a:pt x="11412" y="26639"/>
                </a:cubicBezTo>
                <a:cubicBezTo>
                  <a:pt x="12112" y="27162"/>
                  <a:pt x="12939" y="27386"/>
                  <a:pt x="13797" y="27386"/>
                </a:cubicBezTo>
                <a:cubicBezTo>
                  <a:pt x="15220" y="27386"/>
                  <a:pt x="16727" y="26770"/>
                  <a:pt x="17876" y="25880"/>
                </a:cubicBezTo>
                <a:cubicBezTo>
                  <a:pt x="19699" y="24436"/>
                  <a:pt x="20999" y="22414"/>
                  <a:pt x="22733" y="20861"/>
                </a:cubicBezTo>
                <a:cubicBezTo>
                  <a:pt x="23040" y="20554"/>
                  <a:pt x="23419" y="20301"/>
                  <a:pt x="23816" y="20139"/>
                </a:cubicBezTo>
                <a:cubicBezTo>
                  <a:pt x="24036" y="20064"/>
                  <a:pt x="24263" y="20030"/>
                  <a:pt x="24491" y="20030"/>
                </a:cubicBezTo>
                <a:cubicBezTo>
                  <a:pt x="25201" y="20030"/>
                  <a:pt x="25924" y="20360"/>
                  <a:pt x="26470" y="20825"/>
                </a:cubicBezTo>
                <a:cubicBezTo>
                  <a:pt x="27211" y="21421"/>
                  <a:pt x="27734" y="22251"/>
                  <a:pt x="28330" y="23009"/>
                </a:cubicBezTo>
                <a:cubicBezTo>
                  <a:pt x="29684" y="24689"/>
                  <a:pt x="31400" y="26043"/>
                  <a:pt x="33350" y="26946"/>
                </a:cubicBezTo>
                <a:cubicBezTo>
                  <a:pt x="34337" y="27382"/>
                  <a:pt x="35396" y="27718"/>
                  <a:pt x="36463" y="27718"/>
                </a:cubicBezTo>
                <a:cubicBezTo>
                  <a:pt x="36587" y="27718"/>
                  <a:pt x="36710" y="27713"/>
                  <a:pt x="36834" y="27704"/>
                </a:cubicBezTo>
                <a:cubicBezTo>
                  <a:pt x="38044" y="27632"/>
                  <a:pt x="39254" y="27054"/>
                  <a:pt x="39886" y="26043"/>
                </a:cubicBezTo>
                <a:cubicBezTo>
                  <a:pt x="40463" y="25104"/>
                  <a:pt x="40500" y="23930"/>
                  <a:pt x="40518" y="22811"/>
                </a:cubicBezTo>
                <a:lnTo>
                  <a:pt x="40644" y="10714"/>
                </a:lnTo>
                <a:cubicBezTo>
                  <a:pt x="40662" y="8836"/>
                  <a:pt x="40698" y="6922"/>
                  <a:pt x="40193" y="5098"/>
                </a:cubicBezTo>
                <a:cubicBezTo>
                  <a:pt x="39705" y="3275"/>
                  <a:pt x="38640" y="1523"/>
                  <a:pt x="36979" y="638"/>
                </a:cubicBezTo>
                <a:cubicBezTo>
                  <a:pt x="36157" y="197"/>
                  <a:pt x="35254" y="1"/>
                  <a:pt x="34336" y="1"/>
                </a:cubicBezTo>
                <a:close/>
              </a:path>
            </a:pathLst>
          </a:custGeom>
          <a:solidFill>
            <a:srgbClr val="EBA89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9"/>
          <p:cNvSpPr/>
          <p:nvPr/>
        </p:nvSpPr>
        <p:spPr>
          <a:xfrm rot="3064665">
            <a:off x="-3269247" y="2321346"/>
            <a:ext cx="5727524" cy="5349865"/>
          </a:xfrm>
          <a:custGeom>
            <a:rect b="b" l="l" r="r" t="t"/>
            <a:pathLst>
              <a:path extrusionOk="0" h="37718" w="35589">
                <a:moveTo>
                  <a:pt x="26052" y="0"/>
                </a:moveTo>
                <a:cubicBezTo>
                  <a:pt x="24291" y="0"/>
                  <a:pt x="22432" y="830"/>
                  <a:pt x="21704" y="2442"/>
                </a:cubicBezTo>
                <a:cubicBezTo>
                  <a:pt x="20621" y="4789"/>
                  <a:pt x="22209" y="8021"/>
                  <a:pt x="20494" y="9971"/>
                </a:cubicBezTo>
                <a:cubicBezTo>
                  <a:pt x="19664" y="10928"/>
                  <a:pt x="18273" y="11181"/>
                  <a:pt x="16991" y="11181"/>
                </a:cubicBezTo>
                <a:cubicBezTo>
                  <a:pt x="16149" y="11181"/>
                  <a:pt x="15290" y="11085"/>
                  <a:pt x="14442" y="11085"/>
                </a:cubicBezTo>
                <a:cubicBezTo>
                  <a:pt x="14018" y="11085"/>
                  <a:pt x="13597" y="11109"/>
                  <a:pt x="13182" y="11181"/>
                </a:cubicBezTo>
                <a:cubicBezTo>
                  <a:pt x="11430" y="11506"/>
                  <a:pt x="9823" y="12806"/>
                  <a:pt x="9462" y="14539"/>
                </a:cubicBezTo>
                <a:cubicBezTo>
                  <a:pt x="8848" y="17573"/>
                  <a:pt x="12044" y="20534"/>
                  <a:pt x="11159" y="23513"/>
                </a:cubicBezTo>
                <a:cubicBezTo>
                  <a:pt x="10672" y="25120"/>
                  <a:pt x="9119" y="26167"/>
                  <a:pt x="7530" y="26727"/>
                </a:cubicBezTo>
                <a:cubicBezTo>
                  <a:pt x="5941" y="27287"/>
                  <a:pt x="4244" y="27485"/>
                  <a:pt x="2709" y="28135"/>
                </a:cubicBezTo>
                <a:cubicBezTo>
                  <a:pt x="2150" y="28370"/>
                  <a:pt x="1590" y="28677"/>
                  <a:pt x="1301" y="29201"/>
                </a:cubicBezTo>
                <a:cubicBezTo>
                  <a:pt x="1" y="31440"/>
                  <a:pt x="2980" y="35809"/>
                  <a:pt x="4840" y="37109"/>
                </a:cubicBezTo>
                <a:cubicBezTo>
                  <a:pt x="5426" y="37530"/>
                  <a:pt x="6146" y="37718"/>
                  <a:pt x="6874" y="37718"/>
                </a:cubicBezTo>
                <a:cubicBezTo>
                  <a:pt x="7426" y="37718"/>
                  <a:pt x="7981" y="37610"/>
                  <a:pt x="8487" y="37416"/>
                </a:cubicBezTo>
                <a:cubicBezTo>
                  <a:pt x="10527" y="36658"/>
                  <a:pt x="10293" y="34996"/>
                  <a:pt x="10726" y="33227"/>
                </a:cubicBezTo>
                <a:cubicBezTo>
                  <a:pt x="10997" y="32144"/>
                  <a:pt x="11773" y="31259"/>
                  <a:pt x="12802" y="30862"/>
                </a:cubicBezTo>
                <a:cubicBezTo>
                  <a:pt x="14337" y="30248"/>
                  <a:pt x="16305" y="30753"/>
                  <a:pt x="17569" y="29688"/>
                </a:cubicBezTo>
                <a:cubicBezTo>
                  <a:pt x="18779" y="28641"/>
                  <a:pt x="18652" y="26745"/>
                  <a:pt x="18183" y="25228"/>
                </a:cubicBezTo>
                <a:cubicBezTo>
                  <a:pt x="17732" y="23694"/>
                  <a:pt x="17027" y="22105"/>
                  <a:pt x="17479" y="20570"/>
                </a:cubicBezTo>
                <a:cubicBezTo>
                  <a:pt x="17984" y="18801"/>
                  <a:pt x="19916" y="17771"/>
                  <a:pt x="21740" y="17573"/>
                </a:cubicBezTo>
                <a:cubicBezTo>
                  <a:pt x="23455" y="17410"/>
                  <a:pt x="25423" y="17699"/>
                  <a:pt x="26651" y="16507"/>
                </a:cubicBezTo>
                <a:cubicBezTo>
                  <a:pt x="28312" y="14919"/>
                  <a:pt x="27283" y="11994"/>
                  <a:pt x="28348" y="9971"/>
                </a:cubicBezTo>
                <a:cubicBezTo>
                  <a:pt x="29137" y="8471"/>
                  <a:pt x="30905" y="7784"/>
                  <a:pt x="32627" y="7784"/>
                </a:cubicBezTo>
                <a:cubicBezTo>
                  <a:pt x="32956" y="7784"/>
                  <a:pt x="33284" y="7810"/>
                  <a:pt x="33603" y="7859"/>
                </a:cubicBezTo>
                <a:cubicBezTo>
                  <a:pt x="33738" y="7895"/>
                  <a:pt x="33878" y="7913"/>
                  <a:pt x="34018" y="7913"/>
                </a:cubicBezTo>
                <a:cubicBezTo>
                  <a:pt x="34158" y="7913"/>
                  <a:pt x="34298" y="7895"/>
                  <a:pt x="34433" y="7859"/>
                </a:cubicBezTo>
                <a:cubicBezTo>
                  <a:pt x="34686" y="7732"/>
                  <a:pt x="34903" y="7534"/>
                  <a:pt x="35029" y="7281"/>
                </a:cubicBezTo>
                <a:cubicBezTo>
                  <a:pt x="35589" y="6180"/>
                  <a:pt x="35228" y="4789"/>
                  <a:pt x="34451" y="3832"/>
                </a:cubicBezTo>
                <a:cubicBezTo>
                  <a:pt x="33675" y="2875"/>
                  <a:pt x="32573" y="2262"/>
                  <a:pt x="31472" y="1702"/>
                </a:cubicBezTo>
                <a:cubicBezTo>
                  <a:pt x="29829" y="871"/>
                  <a:pt x="28114" y="77"/>
                  <a:pt x="26272" y="5"/>
                </a:cubicBezTo>
                <a:cubicBezTo>
                  <a:pt x="26199" y="2"/>
                  <a:pt x="26126" y="0"/>
                  <a:pt x="2605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9"/>
          <p:cNvSpPr txBox="1"/>
          <p:nvPr>
            <p:ph type="title"/>
          </p:nvPr>
        </p:nvSpPr>
        <p:spPr>
          <a:xfrm>
            <a:off x="3227113" y="363375"/>
            <a:ext cx="2589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7" name="Google Shape;147;p19"/>
          <p:cNvSpPr txBox="1"/>
          <p:nvPr>
            <p:ph idx="1" type="subTitle"/>
          </p:nvPr>
        </p:nvSpPr>
        <p:spPr>
          <a:xfrm>
            <a:off x="3227188" y="2385650"/>
            <a:ext cx="2589600" cy="57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9050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osefin Sans Medium"/>
              <a:buNone/>
              <a:defRPr sz="3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148" name="Google Shape;148;p19"/>
          <p:cNvSpPr txBox="1"/>
          <p:nvPr>
            <p:ph idx="2" type="subTitle"/>
          </p:nvPr>
        </p:nvSpPr>
        <p:spPr>
          <a:xfrm>
            <a:off x="3227125" y="929425"/>
            <a:ext cx="2589600" cy="118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19"/>
          <p:cNvSpPr txBox="1"/>
          <p:nvPr>
            <p:ph idx="3" type="subTitle"/>
          </p:nvPr>
        </p:nvSpPr>
        <p:spPr>
          <a:xfrm>
            <a:off x="3227200" y="2946100"/>
            <a:ext cx="2589600" cy="118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1">
  <p:cSld name="CUSTOM_16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0"/>
          <p:cNvSpPr/>
          <p:nvPr/>
        </p:nvSpPr>
        <p:spPr>
          <a:xfrm flipH="1">
            <a:off x="-3466623" y="2454587"/>
            <a:ext cx="6665173" cy="4292617"/>
          </a:xfrm>
          <a:custGeom>
            <a:rect b="b" l="l" r="r" t="t"/>
            <a:pathLst>
              <a:path extrusionOk="0" h="27718" w="40699">
                <a:moveTo>
                  <a:pt x="34336" y="1"/>
                </a:moveTo>
                <a:cubicBezTo>
                  <a:pt x="32813" y="1"/>
                  <a:pt x="31250" y="541"/>
                  <a:pt x="29955" y="1397"/>
                </a:cubicBezTo>
                <a:cubicBezTo>
                  <a:pt x="27897" y="2751"/>
                  <a:pt x="26398" y="4791"/>
                  <a:pt x="24936" y="6777"/>
                </a:cubicBezTo>
                <a:lnTo>
                  <a:pt x="19880" y="13729"/>
                </a:lnTo>
                <a:cubicBezTo>
                  <a:pt x="19407" y="14374"/>
                  <a:pt x="18695" y="15076"/>
                  <a:pt x="17988" y="15076"/>
                </a:cubicBezTo>
                <a:cubicBezTo>
                  <a:pt x="17804" y="15076"/>
                  <a:pt x="17621" y="15028"/>
                  <a:pt x="17442" y="14921"/>
                </a:cubicBezTo>
                <a:cubicBezTo>
                  <a:pt x="17063" y="14704"/>
                  <a:pt x="16883" y="14252"/>
                  <a:pt x="16720" y="13855"/>
                </a:cubicBezTo>
                <a:cubicBezTo>
                  <a:pt x="15583" y="11237"/>
                  <a:pt x="13849" y="8926"/>
                  <a:pt x="11647" y="7084"/>
                </a:cubicBezTo>
                <a:cubicBezTo>
                  <a:pt x="11376" y="6832"/>
                  <a:pt x="11033" y="6615"/>
                  <a:pt x="10672" y="6470"/>
                </a:cubicBezTo>
                <a:cubicBezTo>
                  <a:pt x="10487" y="6409"/>
                  <a:pt x="10296" y="6381"/>
                  <a:pt x="10103" y="6381"/>
                </a:cubicBezTo>
                <a:cubicBezTo>
                  <a:pt x="9501" y="6381"/>
                  <a:pt x="8888" y="6656"/>
                  <a:pt x="8451" y="7066"/>
                </a:cubicBezTo>
                <a:cubicBezTo>
                  <a:pt x="7855" y="7590"/>
                  <a:pt x="7458" y="8330"/>
                  <a:pt x="7096" y="9034"/>
                </a:cubicBezTo>
                <a:cubicBezTo>
                  <a:pt x="5670" y="11779"/>
                  <a:pt x="4569" y="14740"/>
                  <a:pt x="3106" y="17430"/>
                </a:cubicBezTo>
                <a:cubicBezTo>
                  <a:pt x="2438" y="18676"/>
                  <a:pt x="1" y="22269"/>
                  <a:pt x="2835" y="23064"/>
                </a:cubicBezTo>
                <a:cubicBezTo>
                  <a:pt x="2912" y="23085"/>
                  <a:pt x="2987" y="23096"/>
                  <a:pt x="3059" y="23096"/>
                </a:cubicBezTo>
                <a:cubicBezTo>
                  <a:pt x="3764" y="23096"/>
                  <a:pt x="4252" y="22129"/>
                  <a:pt x="4858" y="21637"/>
                </a:cubicBezTo>
                <a:cubicBezTo>
                  <a:pt x="5204" y="21363"/>
                  <a:pt x="5601" y="21245"/>
                  <a:pt x="6011" y="21245"/>
                </a:cubicBezTo>
                <a:cubicBezTo>
                  <a:pt x="7035" y="21245"/>
                  <a:pt x="8144" y="21981"/>
                  <a:pt x="8776" y="22883"/>
                </a:cubicBezTo>
                <a:cubicBezTo>
                  <a:pt x="9678" y="24129"/>
                  <a:pt x="10184" y="25700"/>
                  <a:pt x="11412" y="26639"/>
                </a:cubicBezTo>
                <a:cubicBezTo>
                  <a:pt x="12112" y="27162"/>
                  <a:pt x="12939" y="27386"/>
                  <a:pt x="13797" y="27386"/>
                </a:cubicBezTo>
                <a:cubicBezTo>
                  <a:pt x="15220" y="27386"/>
                  <a:pt x="16727" y="26770"/>
                  <a:pt x="17876" y="25880"/>
                </a:cubicBezTo>
                <a:cubicBezTo>
                  <a:pt x="19699" y="24436"/>
                  <a:pt x="20999" y="22414"/>
                  <a:pt x="22733" y="20861"/>
                </a:cubicBezTo>
                <a:cubicBezTo>
                  <a:pt x="23040" y="20554"/>
                  <a:pt x="23419" y="20301"/>
                  <a:pt x="23816" y="20139"/>
                </a:cubicBezTo>
                <a:cubicBezTo>
                  <a:pt x="24036" y="20064"/>
                  <a:pt x="24263" y="20030"/>
                  <a:pt x="24491" y="20030"/>
                </a:cubicBezTo>
                <a:cubicBezTo>
                  <a:pt x="25201" y="20030"/>
                  <a:pt x="25924" y="20360"/>
                  <a:pt x="26470" y="20825"/>
                </a:cubicBezTo>
                <a:cubicBezTo>
                  <a:pt x="27211" y="21421"/>
                  <a:pt x="27734" y="22251"/>
                  <a:pt x="28330" y="23009"/>
                </a:cubicBezTo>
                <a:cubicBezTo>
                  <a:pt x="29684" y="24689"/>
                  <a:pt x="31400" y="26043"/>
                  <a:pt x="33350" y="26946"/>
                </a:cubicBezTo>
                <a:cubicBezTo>
                  <a:pt x="34337" y="27382"/>
                  <a:pt x="35396" y="27718"/>
                  <a:pt x="36463" y="27718"/>
                </a:cubicBezTo>
                <a:cubicBezTo>
                  <a:pt x="36587" y="27718"/>
                  <a:pt x="36710" y="27713"/>
                  <a:pt x="36834" y="27704"/>
                </a:cubicBezTo>
                <a:cubicBezTo>
                  <a:pt x="38044" y="27632"/>
                  <a:pt x="39254" y="27054"/>
                  <a:pt x="39886" y="26043"/>
                </a:cubicBezTo>
                <a:cubicBezTo>
                  <a:pt x="40463" y="25104"/>
                  <a:pt x="40500" y="23930"/>
                  <a:pt x="40518" y="22811"/>
                </a:cubicBezTo>
                <a:lnTo>
                  <a:pt x="40644" y="10714"/>
                </a:lnTo>
                <a:cubicBezTo>
                  <a:pt x="40662" y="8836"/>
                  <a:pt x="40698" y="6922"/>
                  <a:pt x="40193" y="5098"/>
                </a:cubicBezTo>
                <a:cubicBezTo>
                  <a:pt x="39705" y="3275"/>
                  <a:pt x="38640" y="1523"/>
                  <a:pt x="36979" y="638"/>
                </a:cubicBezTo>
                <a:cubicBezTo>
                  <a:pt x="36157" y="197"/>
                  <a:pt x="35254" y="1"/>
                  <a:pt x="3433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0"/>
          <p:cNvSpPr/>
          <p:nvPr/>
        </p:nvSpPr>
        <p:spPr>
          <a:xfrm flipH="1">
            <a:off x="-1805913" y="2571750"/>
            <a:ext cx="6377839" cy="4124508"/>
          </a:xfrm>
          <a:custGeom>
            <a:rect b="b" l="l" r="r" t="t"/>
            <a:pathLst>
              <a:path extrusionOk="0" h="27718" w="40699">
                <a:moveTo>
                  <a:pt x="34336" y="1"/>
                </a:moveTo>
                <a:cubicBezTo>
                  <a:pt x="32813" y="1"/>
                  <a:pt x="31250" y="541"/>
                  <a:pt x="29955" y="1397"/>
                </a:cubicBezTo>
                <a:cubicBezTo>
                  <a:pt x="27897" y="2751"/>
                  <a:pt x="26398" y="4791"/>
                  <a:pt x="24936" y="6777"/>
                </a:cubicBezTo>
                <a:lnTo>
                  <a:pt x="19880" y="13729"/>
                </a:lnTo>
                <a:cubicBezTo>
                  <a:pt x="19407" y="14374"/>
                  <a:pt x="18695" y="15076"/>
                  <a:pt x="17988" y="15076"/>
                </a:cubicBezTo>
                <a:cubicBezTo>
                  <a:pt x="17804" y="15076"/>
                  <a:pt x="17621" y="15028"/>
                  <a:pt x="17442" y="14921"/>
                </a:cubicBezTo>
                <a:cubicBezTo>
                  <a:pt x="17063" y="14704"/>
                  <a:pt x="16883" y="14252"/>
                  <a:pt x="16720" y="13855"/>
                </a:cubicBezTo>
                <a:cubicBezTo>
                  <a:pt x="15583" y="11237"/>
                  <a:pt x="13849" y="8926"/>
                  <a:pt x="11647" y="7084"/>
                </a:cubicBezTo>
                <a:cubicBezTo>
                  <a:pt x="11376" y="6832"/>
                  <a:pt x="11033" y="6615"/>
                  <a:pt x="10672" y="6470"/>
                </a:cubicBezTo>
                <a:cubicBezTo>
                  <a:pt x="10487" y="6409"/>
                  <a:pt x="10296" y="6381"/>
                  <a:pt x="10103" y="6381"/>
                </a:cubicBezTo>
                <a:cubicBezTo>
                  <a:pt x="9501" y="6381"/>
                  <a:pt x="8888" y="6656"/>
                  <a:pt x="8451" y="7066"/>
                </a:cubicBezTo>
                <a:cubicBezTo>
                  <a:pt x="7855" y="7590"/>
                  <a:pt x="7458" y="8330"/>
                  <a:pt x="7096" y="9034"/>
                </a:cubicBezTo>
                <a:cubicBezTo>
                  <a:pt x="5670" y="11779"/>
                  <a:pt x="4569" y="14740"/>
                  <a:pt x="3106" y="17430"/>
                </a:cubicBezTo>
                <a:cubicBezTo>
                  <a:pt x="2438" y="18676"/>
                  <a:pt x="1" y="22269"/>
                  <a:pt x="2835" y="23064"/>
                </a:cubicBezTo>
                <a:cubicBezTo>
                  <a:pt x="2912" y="23085"/>
                  <a:pt x="2987" y="23096"/>
                  <a:pt x="3059" y="23096"/>
                </a:cubicBezTo>
                <a:cubicBezTo>
                  <a:pt x="3764" y="23096"/>
                  <a:pt x="4252" y="22129"/>
                  <a:pt x="4858" y="21637"/>
                </a:cubicBezTo>
                <a:cubicBezTo>
                  <a:pt x="5204" y="21363"/>
                  <a:pt x="5601" y="21245"/>
                  <a:pt x="6011" y="21245"/>
                </a:cubicBezTo>
                <a:cubicBezTo>
                  <a:pt x="7035" y="21245"/>
                  <a:pt x="8144" y="21981"/>
                  <a:pt x="8776" y="22883"/>
                </a:cubicBezTo>
                <a:cubicBezTo>
                  <a:pt x="9678" y="24129"/>
                  <a:pt x="10184" y="25700"/>
                  <a:pt x="11412" y="26639"/>
                </a:cubicBezTo>
                <a:cubicBezTo>
                  <a:pt x="12112" y="27162"/>
                  <a:pt x="12939" y="27386"/>
                  <a:pt x="13797" y="27386"/>
                </a:cubicBezTo>
                <a:cubicBezTo>
                  <a:pt x="15220" y="27386"/>
                  <a:pt x="16727" y="26770"/>
                  <a:pt x="17876" y="25880"/>
                </a:cubicBezTo>
                <a:cubicBezTo>
                  <a:pt x="19699" y="24436"/>
                  <a:pt x="20999" y="22414"/>
                  <a:pt x="22733" y="20861"/>
                </a:cubicBezTo>
                <a:cubicBezTo>
                  <a:pt x="23040" y="20554"/>
                  <a:pt x="23419" y="20301"/>
                  <a:pt x="23816" y="20139"/>
                </a:cubicBezTo>
                <a:cubicBezTo>
                  <a:pt x="24036" y="20064"/>
                  <a:pt x="24263" y="20030"/>
                  <a:pt x="24491" y="20030"/>
                </a:cubicBezTo>
                <a:cubicBezTo>
                  <a:pt x="25201" y="20030"/>
                  <a:pt x="25924" y="20360"/>
                  <a:pt x="26470" y="20825"/>
                </a:cubicBezTo>
                <a:cubicBezTo>
                  <a:pt x="27211" y="21421"/>
                  <a:pt x="27734" y="22251"/>
                  <a:pt x="28330" y="23009"/>
                </a:cubicBezTo>
                <a:cubicBezTo>
                  <a:pt x="29684" y="24689"/>
                  <a:pt x="31400" y="26043"/>
                  <a:pt x="33350" y="26946"/>
                </a:cubicBezTo>
                <a:cubicBezTo>
                  <a:pt x="34337" y="27382"/>
                  <a:pt x="35396" y="27718"/>
                  <a:pt x="36463" y="27718"/>
                </a:cubicBezTo>
                <a:cubicBezTo>
                  <a:pt x="36587" y="27718"/>
                  <a:pt x="36710" y="27713"/>
                  <a:pt x="36834" y="27704"/>
                </a:cubicBezTo>
                <a:cubicBezTo>
                  <a:pt x="38044" y="27632"/>
                  <a:pt x="39254" y="27054"/>
                  <a:pt x="39886" y="26043"/>
                </a:cubicBezTo>
                <a:cubicBezTo>
                  <a:pt x="40463" y="25104"/>
                  <a:pt x="40500" y="23930"/>
                  <a:pt x="40518" y="22811"/>
                </a:cubicBezTo>
                <a:lnTo>
                  <a:pt x="40644" y="10714"/>
                </a:lnTo>
                <a:cubicBezTo>
                  <a:pt x="40662" y="8836"/>
                  <a:pt x="40698" y="6922"/>
                  <a:pt x="40193" y="5098"/>
                </a:cubicBezTo>
                <a:cubicBezTo>
                  <a:pt x="39705" y="3275"/>
                  <a:pt x="38640" y="1523"/>
                  <a:pt x="36979" y="638"/>
                </a:cubicBezTo>
                <a:cubicBezTo>
                  <a:pt x="36157" y="197"/>
                  <a:pt x="35254" y="1"/>
                  <a:pt x="343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0"/>
          <p:cNvSpPr/>
          <p:nvPr/>
        </p:nvSpPr>
        <p:spPr>
          <a:xfrm flipH="1">
            <a:off x="1750429" y="4198375"/>
            <a:ext cx="7393573" cy="2530135"/>
          </a:xfrm>
          <a:custGeom>
            <a:rect b="b" l="l" r="r" t="t"/>
            <a:pathLst>
              <a:path extrusionOk="0" h="8019" w="11505">
                <a:moveTo>
                  <a:pt x="1238" y="1"/>
                </a:moveTo>
                <a:cubicBezTo>
                  <a:pt x="819" y="1"/>
                  <a:pt x="401" y="70"/>
                  <a:pt x="0" y="245"/>
                </a:cubicBezTo>
                <a:lnTo>
                  <a:pt x="0" y="8019"/>
                </a:lnTo>
                <a:cubicBezTo>
                  <a:pt x="1098" y="7182"/>
                  <a:pt x="2423" y="6712"/>
                  <a:pt x="3800" y="6712"/>
                </a:cubicBezTo>
                <a:cubicBezTo>
                  <a:pt x="5229" y="6712"/>
                  <a:pt x="5648" y="7147"/>
                  <a:pt x="6380" y="7147"/>
                </a:cubicBezTo>
                <a:cubicBezTo>
                  <a:pt x="6694" y="7147"/>
                  <a:pt x="6955" y="7043"/>
                  <a:pt x="7007" y="6781"/>
                </a:cubicBezTo>
                <a:cubicBezTo>
                  <a:pt x="7373" y="4219"/>
                  <a:pt x="10162" y="4951"/>
                  <a:pt x="11505" y="4358"/>
                </a:cubicBezTo>
                <a:cubicBezTo>
                  <a:pt x="10685" y="3312"/>
                  <a:pt x="10145" y="1918"/>
                  <a:pt x="8768" y="1918"/>
                </a:cubicBezTo>
                <a:cubicBezTo>
                  <a:pt x="8158" y="1918"/>
                  <a:pt x="7617" y="2354"/>
                  <a:pt x="6415" y="2354"/>
                </a:cubicBezTo>
                <a:cubicBezTo>
                  <a:pt x="4044" y="2354"/>
                  <a:pt x="4149" y="1"/>
                  <a:pt x="123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0"/>
          <p:cNvSpPr txBox="1"/>
          <p:nvPr>
            <p:ph type="title"/>
          </p:nvPr>
        </p:nvSpPr>
        <p:spPr>
          <a:xfrm>
            <a:off x="5259775" y="1661000"/>
            <a:ext cx="3164100" cy="895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5" name="Google Shape;155;p20"/>
          <p:cNvSpPr txBox="1"/>
          <p:nvPr>
            <p:ph hasCustomPrompt="1" idx="2" type="title"/>
          </p:nvPr>
        </p:nvSpPr>
        <p:spPr>
          <a:xfrm>
            <a:off x="3746700" y="1491350"/>
            <a:ext cx="1368000" cy="132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2000"/>
              <a:buNone/>
              <a:defRPr sz="6000"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56" name="Google Shape;156;p20"/>
          <p:cNvSpPr txBox="1"/>
          <p:nvPr>
            <p:ph idx="1" type="subTitle"/>
          </p:nvPr>
        </p:nvSpPr>
        <p:spPr>
          <a:xfrm>
            <a:off x="5259775" y="2543450"/>
            <a:ext cx="3164100" cy="11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2521200" y="4191461"/>
            <a:ext cx="9286506" cy="2078293"/>
          </a:xfrm>
          <a:custGeom>
            <a:rect b="b" l="l" r="r" t="t"/>
            <a:pathLst>
              <a:path extrusionOk="0" h="10320" w="20274">
                <a:moveTo>
                  <a:pt x="2302" y="0"/>
                </a:moveTo>
                <a:cubicBezTo>
                  <a:pt x="1517" y="0"/>
                  <a:pt x="716" y="175"/>
                  <a:pt x="1" y="523"/>
                </a:cubicBezTo>
                <a:lnTo>
                  <a:pt x="1" y="10320"/>
                </a:lnTo>
                <a:lnTo>
                  <a:pt x="20273" y="10320"/>
                </a:lnTo>
                <a:lnTo>
                  <a:pt x="20273" y="7165"/>
                </a:lnTo>
                <a:cubicBezTo>
                  <a:pt x="18792" y="5840"/>
                  <a:pt x="18147" y="3731"/>
                  <a:pt x="14730" y="3731"/>
                </a:cubicBezTo>
                <a:cubicBezTo>
                  <a:pt x="12760" y="3731"/>
                  <a:pt x="11959" y="4411"/>
                  <a:pt x="10878" y="4411"/>
                </a:cubicBezTo>
                <a:cubicBezTo>
                  <a:pt x="7758" y="4411"/>
                  <a:pt x="6241" y="0"/>
                  <a:pt x="230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/>
          <p:nvPr/>
        </p:nvSpPr>
        <p:spPr>
          <a:xfrm>
            <a:off x="2065100" y="3440700"/>
            <a:ext cx="9019396" cy="2286530"/>
          </a:xfrm>
          <a:custGeom>
            <a:rect b="b" l="l" r="r" t="t"/>
            <a:pathLst>
              <a:path extrusionOk="0" h="7775" w="20274">
                <a:moveTo>
                  <a:pt x="19315" y="0"/>
                </a:moveTo>
                <a:cubicBezTo>
                  <a:pt x="17833" y="0"/>
                  <a:pt x="16438" y="680"/>
                  <a:pt x="15480" y="2162"/>
                </a:cubicBezTo>
                <a:cubicBezTo>
                  <a:pt x="15393" y="2319"/>
                  <a:pt x="15236" y="2423"/>
                  <a:pt x="15061" y="2423"/>
                </a:cubicBezTo>
                <a:cubicBezTo>
                  <a:pt x="14469" y="2423"/>
                  <a:pt x="13806" y="1116"/>
                  <a:pt x="12830" y="1116"/>
                </a:cubicBezTo>
                <a:cubicBezTo>
                  <a:pt x="11924" y="1116"/>
                  <a:pt x="11209" y="2284"/>
                  <a:pt x="10756" y="2284"/>
                </a:cubicBezTo>
                <a:cubicBezTo>
                  <a:pt x="9536" y="2284"/>
                  <a:pt x="9989" y="802"/>
                  <a:pt x="8403" y="802"/>
                </a:cubicBezTo>
                <a:cubicBezTo>
                  <a:pt x="6712" y="802"/>
                  <a:pt x="5614" y="2545"/>
                  <a:pt x="4812" y="2545"/>
                </a:cubicBezTo>
                <a:cubicBezTo>
                  <a:pt x="4184" y="2545"/>
                  <a:pt x="3853" y="1290"/>
                  <a:pt x="2354" y="1290"/>
                </a:cubicBezTo>
                <a:cubicBezTo>
                  <a:pt x="1570" y="1290"/>
                  <a:pt x="768" y="1691"/>
                  <a:pt x="1" y="2179"/>
                </a:cubicBezTo>
                <a:lnTo>
                  <a:pt x="1" y="6223"/>
                </a:lnTo>
                <a:cubicBezTo>
                  <a:pt x="994" y="5177"/>
                  <a:pt x="2127" y="4219"/>
                  <a:pt x="3435" y="4219"/>
                </a:cubicBezTo>
                <a:cubicBezTo>
                  <a:pt x="5631" y="4219"/>
                  <a:pt x="5753" y="6502"/>
                  <a:pt x="7060" y="6502"/>
                </a:cubicBezTo>
                <a:cubicBezTo>
                  <a:pt x="7636" y="6502"/>
                  <a:pt x="8002" y="5927"/>
                  <a:pt x="9205" y="5927"/>
                </a:cubicBezTo>
                <a:cubicBezTo>
                  <a:pt x="10477" y="5927"/>
                  <a:pt x="11610" y="6694"/>
                  <a:pt x="12307" y="7775"/>
                </a:cubicBezTo>
                <a:cubicBezTo>
                  <a:pt x="13144" y="7426"/>
                  <a:pt x="13963" y="7008"/>
                  <a:pt x="14765" y="6537"/>
                </a:cubicBezTo>
                <a:cubicBezTo>
                  <a:pt x="15218" y="6276"/>
                  <a:pt x="15724" y="6136"/>
                  <a:pt x="16264" y="6136"/>
                </a:cubicBezTo>
                <a:cubicBezTo>
                  <a:pt x="18147" y="6136"/>
                  <a:pt x="19175" y="7356"/>
                  <a:pt x="20204" y="7356"/>
                </a:cubicBezTo>
                <a:lnTo>
                  <a:pt x="20273" y="7356"/>
                </a:lnTo>
                <a:lnTo>
                  <a:pt x="20273" y="88"/>
                </a:lnTo>
                <a:cubicBezTo>
                  <a:pt x="19942" y="35"/>
                  <a:pt x="19628" y="0"/>
                  <a:pt x="1931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3"/>
          <p:cNvSpPr/>
          <p:nvPr/>
        </p:nvSpPr>
        <p:spPr>
          <a:xfrm>
            <a:off x="-103375" y="4007161"/>
            <a:ext cx="5637679" cy="1341224"/>
          </a:xfrm>
          <a:custGeom>
            <a:rect b="b" l="l" r="r" t="t"/>
            <a:pathLst>
              <a:path extrusionOk="0" h="6660" w="12308">
                <a:moveTo>
                  <a:pt x="3435" y="1"/>
                </a:moveTo>
                <a:cubicBezTo>
                  <a:pt x="2127" y="1"/>
                  <a:pt x="994" y="959"/>
                  <a:pt x="1" y="1988"/>
                </a:cubicBezTo>
                <a:lnTo>
                  <a:pt x="1" y="6154"/>
                </a:lnTo>
                <a:cubicBezTo>
                  <a:pt x="853" y="5786"/>
                  <a:pt x="1753" y="5595"/>
                  <a:pt x="2670" y="5595"/>
                </a:cubicBezTo>
                <a:cubicBezTo>
                  <a:pt x="2710" y="5595"/>
                  <a:pt x="2750" y="5595"/>
                  <a:pt x="2790" y="5596"/>
                </a:cubicBezTo>
                <a:cubicBezTo>
                  <a:pt x="5405" y="5596"/>
                  <a:pt x="6503" y="6659"/>
                  <a:pt x="7531" y="6659"/>
                </a:cubicBezTo>
                <a:cubicBezTo>
                  <a:pt x="9518" y="6659"/>
                  <a:pt x="9867" y="4951"/>
                  <a:pt x="10425" y="4585"/>
                </a:cubicBezTo>
                <a:cubicBezTo>
                  <a:pt x="11017" y="4202"/>
                  <a:pt x="11645" y="3853"/>
                  <a:pt x="12307" y="3557"/>
                </a:cubicBezTo>
                <a:cubicBezTo>
                  <a:pt x="11627" y="2476"/>
                  <a:pt x="10477" y="1709"/>
                  <a:pt x="9222" y="1709"/>
                </a:cubicBezTo>
                <a:cubicBezTo>
                  <a:pt x="8002" y="1709"/>
                  <a:pt x="7636" y="2284"/>
                  <a:pt x="7078" y="2284"/>
                </a:cubicBezTo>
                <a:cubicBezTo>
                  <a:pt x="5771" y="2284"/>
                  <a:pt x="5631" y="1"/>
                  <a:pt x="343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3"/>
          <p:cNvSpPr/>
          <p:nvPr/>
        </p:nvSpPr>
        <p:spPr>
          <a:xfrm>
            <a:off x="-103375" y="5116361"/>
            <a:ext cx="9286506" cy="2078293"/>
          </a:xfrm>
          <a:custGeom>
            <a:rect b="b" l="l" r="r" t="t"/>
            <a:pathLst>
              <a:path extrusionOk="0" h="10320" w="20274">
                <a:moveTo>
                  <a:pt x="2302" y="0"/>
                </a:moveTo>
                <a:cubicBezTo>
                  <a:pt x="1517" y="0"/>
                  <a:pt x="716" y="175"/>
                  <a:pt x="1" y="523"/>
                </a:cubicBezTo>
                <a:lnTo>
                  <a:pt x="1" y="10320"/>
                </a:lnTo>
                <a:lnTo>
                  <a:pt x="20273" y="10320"/>
                </a:lnTo>
                <a:lnTo>
                  <a:pt x="20273" y="7165"/>
                </a:lnTo>
                <a:cubicBezTo>
                  <a:pt x="18792" y="5840"/>
                  <a:pt x="18147" y="3731"/>
                  <a:pt x="14730" y="3731"/>
                </a:cubicBezTo>
                <a:cubicBezTo>
                  <a:pt x="12760" y="3731"/>
                  <a:pt x="11959" y="4411"/>
                  <a:pt x="10878" y="4411"/>
                </a:cubicBezTo>
                <a:cubicBezTo>
                  <a:pt x="7758" y="4411"/>
                  <a:pt x="6241" y="0"/>
                  <a:pt x="230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3"/>
          <p:cNvSpPr/>
          <p:nvPr/>
        </p:nvSpPr>
        <p:spPr>
          <a:xfrm>
            <a:off x="-103375" y="4191440"/>
            <a:ext cx="9286506" cy="2552152"/>
          </a:xfrm>
          <a:custGeom>
            <a:rect b="b" l="l" r="r" t="t"/>
            <a:pathLst>
              <a:path extrusionOk="0" h="12673" w="20274">
                <a:moveTo>
                  <a:pt x="16264" y="0"/>
                </a:moveTo>
                <a:cubicBezTo>
                  <a:pt x="15724" y="0"/>
                  <a:pt x="15218" y="140"/>
                  <a:pt x="14765" y="401"/>
                </a:cubicBezTo>
                <a:cubicBezTo>
                  <a:pt x="13301" y="1325"/>
                  <a:pt x="11959" y="1656"/>
                  <a:pt x="10425" y="2667"/>
                </a:cubicBezTo>
                <a:cubicBezTo>
                  <a:pt x="9867" y="3033"/>
                  <a:pt x="9518" y="4741"/>
                  <a:pt x="7531" y="4741"/>
                </a:cubicBezTo>
                <a:cubicBezTo>
                  <a:pt x="6485" y="4741"/>
                  <a:pt x="5405" y="3678"/>
                  <a:pt x="2790" y="3678"/>
                </a:cubicBezTo>
                <a:cubicBezTo>
                  <a:pt x="2750" y="3677"/>
                  <a:pt x="2710" y="3677"/>
                  <a:pt x="2670" y="3677"/>
                </a:cubicBezTo>
                <a:cubicBezTo>
                  <a:pt x="1753" y="3677"/>
                  <a:pt x="853" y="3869"/>
                  <a:pt x="1" y="4253"/>
                </a:cubicBezTo>
                <a:lnTo>
                  <a:pt x="1" y="6031"/>
                </a:lnTo>
                <a:cubicBezTo>
                  <a:pt x="716" y="5683"/>
                  <a:pt x="1517" y="5508"/>
                  <a:pt x="2302" y="5508"/>
                </a:cubicBezTo>
                <a:cubicBezTo>
                  <a:pt x="6241" y="5508"/>
                  <a:pt x="7758" y="9919"/>
                  <a:pt x="10878" y="9919"/>
                </a:cubicBezTo>
                <a:cubicBezTo>
                  <a:pt x="11959" y="9919"/>
                  <a:pt x="12760" y="9239"/>
                  <a:pt x="14730" y="9239"/>
                </a:cubicBezTo>
                <a:cubicBezTo>
                  <a:pt x="18147" y="9239"/>
                  <a:pt x="18792" y="11348"/>
                  <a:pt x="20256" y="12673"/>
                </a:cubicBezTo>
                <a:lnTo>
                  <a:pt x="20256" y="9030"/>
                </a:lnTo>
                <a:cubicBezTo>
                  <a:pt x="19123" y="8855"/>
                  <a:pt x="17955" y="8733"/>
                  <a:pt x="16927" y="8141"/>
                </a:cubicBezTo>
                <a:cubicBezTo>
                  <a:pt x="16369" y="7792"/>
                  <a:pt x="16003" y="7042"/>
                  <a:pt x="15305" y="7042"/>
                </a:cubicBezTo>
                <a:cubicBezTo>
                  <a:pt x="14713" y="7042"/>
                  <a:pt x="13266" y="7966"/>
                  <a:pt x="12150" y="7966"/>
                </a:cubicBezTo>
                <a:cubicBezTo>
                  <a:pt x="11366" y="7966"/>
                  <a:pt x="10634" y="7443"/>
                  <a:pt x="10634" y="6589"/>
                </a:cubicBezTo>
                <a:cubicBezTo>
                  <a:pt x="10634" y="5613"/>
                  <a:pt x="11174" y="5142"/>
                  <a:pt x="12098" y="5142"/>
                </a:cubicBezTo>
                <a:cubicBezTo>
                  <a:pt x="12569" y="5142"/>
                  <a:pt x="13057" y="5282"/>
                  <a:pt x="13475" y="5282"/>
                </a:cubicBezTo>
                <a:cubicBezTo>
                  <a:pt x="14538" y="5282"/>
                  <a:pt x="14922" y="3591"/>
                  <a:pt x="17885" y="3591"/>
                </a:cubicBezTo>
                <a:cubicBezTo>
                  <a:pt x="18687" y="3608"/>
                  <a:pt x="19472" y="3713"/>
                  <a:pt x="20273" y="3887"/>
                </a:cubicBezTo>
                <a:lnTo>
                  <a:pt x="20273" y="1220"/>
                </a:lnTo>
                <a:lnTo>
                  <a:pt x="20204" y="1220"/>
                </a:lnTo>
                <a:cubicBezTo>
                  <a:pt x="19175" y="1220"/>
                  <a:pt x="18147" y="0"/>
                  <a:pt x="1626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3"/>
          <p:cNvSpPr txBox="1"/>
          <p:nvPr>
            <p:ph type="title"/>
          </p:nvPr>
        </p:nvSpPr>
        <p:spPr>
          <a:xfrm>
            <a:off x="2989925" y="2071875"/>
            <a:ext cx="3164100" cy="48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2" name="Google Shape;22;p3"/>
          <p:cNvSpPr txBox="1"/>
          <p:nvPr>
            <p:ph hasCustomPrompt="1" idx="2" type="title"/>
          </p:nvPr>
        </p:nvSpPr>
        <p:spPr>
          <a:xfrm>
            <a:off x="2989925" y="1300025"/>
            <a:ext cx="3164100" cy="56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4000"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 2">
  <p:cSld name="CUSTOM_5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1"/>
          <p:cNvSpPr txBox="1"/>
          <p:nvPr>
            <p:ph idx="1" type="subTitle"/>
          </p:nvPr>
        </p:nvSpPr>
        <p:spPr>
          <a:xfrm>
            <a:off x="5286025" y="1825750"/>
            <a:ext cx="2622600" cy="94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21"/>
          <p:cNvSpPr txBox="1"/>
          <p:nvPr>
            <p:ph type="title"/>
          </p:nvPr>
        </p:nvSpPr>
        <p:spPr>
          <a:xfrm>
            <a:off x="4495825" y="1175000"/>
            <a:ext cx="3412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60" name="Google Shape;160;p21"/>
          <p:cNvSpPr/>
          <p:nvPr/>
        </p:nvSpPr>
        <p:spPr>
          <a:xfrm rot="8100000">
            <a:off x="2953923" y="1411212"/>
            <a:ext cx="369848" cy="562612"/>
          </a:xfrm>
          <a:custGeom>
            <a:rect b="b" l="l" r="r" t="t"/>
            <a:pathLst>
              <a:path extrusionOk="0" h="56111" w="36886">
                <a:moveTo>
                  <a:pt x="7072" y="0"/>
                </a:moveTo>
                <a:cubicBezTo>
                  <a:pt x="4666" y="0"/>
                  <a:pt x="2333" y="292"/>
                  <a:pt x="1" y="948"/>
                </a:cubicBezTo>
                <a:cubicBezTo>
                  <a:pt x="12029" y="4082"/>
                  <a:pt x="21286" y="15016"/>
                  <a:pt x="21286" y="28065"/>
                </a:cubicBezTo>
                <a:cubicBezTo>
                  <a:pt x="21213" y="40675"/>
                  <a:pt x="12976" y="51756"/>
                  <a:pt x="876" y="55400"/>
                </a:cubicBezTo>
                <a:cubicBezTo>
                  <a:pt x="2985" y="55881"/>
                  <a:pt x="5088" y="56110"/>
                  <a:pt x="7155" y="56110"/>
                </a:cubicBezTo>
                <a:cubicBezTo>
                  <a:pt x="21094" y="56110"/>
                  <a:pt x="33413" y="45672"/>
                  <a:pt x="35064" y="31199"/>
                </a:cubicBezTo>
                <a:cubicBezTo>
                  <a:pt x="36886" y="14506"/>
                  <a:pt x="23838" y="0"/>
                  <a:pt x="707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21"/>
          <p:cNvSpPr/>
          <p:nvPr/>
        </p:nvSpPr>
        <p:spPr>
          <a:xfrm flipH="1">
            <a:off x="1766454" y="3670375"/>
            <a:ext cx="7393573" cy="2530135"/>
          </a:xfrm>
          <a:custGeom>
            <a:rect b="b" l="l" r="r" t="t"/>
            <a:pathLst>
              <a:path extrusionOk="0" h="8019" w="11505">
                <a:moveTo>
                  <a:pt x="1238" y="1"/>
                </a:moveTo>
                <a:cubicBezTo>
                  <a:pt x="819" y="1"/>
                  <a:pt x="401" y="70"/>
                  <a:pt x="0" y="245"/>
                </a:cubicBezTo>
                <a:lnTo>
                  <a:pt x="0" y="8019"/>
                </a:lnTo>
                <a:cubicBezTo>
                  <a:pt x="1098" y="7182"/>
                  <a:pt x="2423" y="6712"/>
                  <a:pt x="3800" y="6712"/>
                </a:cubicBezTo>
                <a:cubicBezTo>
                  <a:pt x="5229" y="6712"/>
                  <a:pt x="5648" y="7147"/>
                  <a:pt x="6380" y="7147"/>
                </a:cubicBezTo>
                <a:cubicBezTo>
                  <a:pt x="6694" y="7147"/>
                  <a:pt x="6955" y="7043"/>
                  <a:pt x="7007" y="6781"/>
                </a:cubicBezTo>
                <a:cubicBezTo>
                  <a:pt x="7373" y="4219"/>
                  <a:pt x="10162" y="4951"/>
                  <a:pt x="11505" y="4358"/>
                </a:cubicBezTo>
                <a:cubicBezTo>
                  <a:pt x="10685" y="3312"/>
                  <a:pt x="10145" y="1918"/>
                  <a:pt x="8768" y="1918"/>
                </a:cubicBezTo>
                <a:cubicBezTo>
                  <a:pt x="8158" y="1918"/>
                  <a:pt x="7617" y="2354"/>
                  <a:pt x="6415" y="2354"/>
                </a:cubicBezTo>
                <a:cubicBezTo>
                  <a:pt x="4044" y="2354"/>
                  <a:pt x="4149" y="1"/>
                  <a:pt x="123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1"/>
          <p:cNvSpPr/>
          <p:nvPr/>
        </p:nvSpPr>
        <p:spPr>
          <a:xfrm>
            <a:off x="-119607" y="3256163"/>
            <a:ext cx="5260058" cy="2694663"/>
          </a:xfrm>
          <a:custGeom>
            <a:rect b="b" l="l" r="r" t="t"/>
            <a:pathLst>
              <a:path extrusionOk="0" h="9466" w="11662">
                <a:moveTo>
                  <a:pt x="0" y="1"/>
                </a:moveTo>
                <a:lnTo>
                  <a:pt x="0" y="8420"/>
                </a:lnTo>
                <a:cubicBezTo>
                  <a:pt x="192" y="8368"/>
                  <a:pt x="401" y="8350"/>
                  <a:pt x="593" y="8350"/>
                </a:cubicBezTo>
                <a:cubicBezTo>
                  <a:pt x="2162" y="8350"/>
                  <a:pt x="2458" y="9466"/>
                  <a:pt x="3225" y="9466"/>
                </a:cubicBezTo>
                <a:cubicBezTo>
                  <a:pt x="3713" y="9466"/>
                  <a:pt x="5683" y="7967"/>
                  <a:pt x="7844" y="7967"/>
                </a:cubicBezTo>
                <a:cubicBezTo>
                  <a:pt x="9291" y="7967"/>
                  <a:pt x="9709" y="8507"/>
                  <a:pt x="10389" y="8507"/>
                </a:cubicBezTo>
                <a:cubicBezTo>
                  <a:pt x="10410" y="8508"/>
                  <a:pt x="10431" y="8509"/>
                  <a:pt x="10451" y="8509"/>
                </a:cubicBezTo>
                <a:cubicBezTo>
                  <a:pt x="11120" y="8509"/>
                  <a:pt x="11661" y="7964"/>
                  <a:pt x="11644" y="7287"/>
                </a:cubicBezTo>
                <a:cubicBezTo>
                  <a:pt x="11644" y="5143"/>
                  <a:pt x="6607" y="6468"/>
                  <a:pt x="5456" y="3104"/>
                </a:cubicBezTo>
                <a:cubicBezTo>
                  <a:pt x="5177" y="2319"/>
                  <a:pt x="3016" y="3138"/>
                  <a:pt x="2911" y="2075"/>
                </a:cubicBezTo>
                <a:cubicBezTo>
                  <a:pt x="2737" y="471"/>
                  <a:pt x="1447" y="1"/>
                  <a:pt x="7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21"/>
          <p:cNvSpPr/>
          <p:nvPr/>
        </p:nvSpPr>
        <p:spPr>
          <a:xfrm>
            <a:off x="2501118" y="3843824"/>
            <a:ext cx="9136317" cy="3111416"/>
          </a:xfrm>
          <a:custGeom>
            <a:rect b="b" l="l" r="r" t="t"/>
            <a:pathLst>
              <a:path extrusionOk="0" h="10930" w="20256">
                <a:moveTo>
                  <a:pt x="17832" y="0"/>
                </a:moveTo>
                <a:cubicBezTo>
                  <a:pt x="16333" y="0"/>
                  <a:pt x="14869" y="3643"/>
                  <a:pt x="11348" y="3643"/>
                </a:cubicBezTo>
                <a:cubicBezTo>
                  <a:pt x="9744" y="3643"/>
                  <a:pt x="9378" y="2981"/>
                  <a:pt x="8280" y="2981"/>
                </a:cubicBezTo>
                <a:cubicBezTo>
                  <a:pt x="6432" y="2981"/>
                  <a:pt x="4358" y="4759"/>
                  <a:pt x="2528" y="5456"/>
                </a:cubicBezTo>
                <a:cubicBezTo>
                  <a:pt x="1656" y="5805"/>
                  <a:pt x="837" y="6415"/>
                  <a:pt x="0" y="7025"/>
                </a:cubicBezTo>
                <a:lnTo>
                  <a:pt x="0" y="10929"/>
                </a:lnTo>
                <a:cubicBezTo>
                  <a:pt x="1586" y="9779"/>
                  <a:pt x="3434" y="8907"/>
                  <a:pt x="5264" y="8907"/>
                </a:cubicBezTo>
                <a:cubicBezTo>
                  <a:pt x="7496" y="8907"/>
                  <a:pt x="9239" y="10476"/>
                  <a:pt x="11540" y="10476"/>
                </a:cubicBezTo>
                <a:cubicBezTo>
                  <a:pt x="14677" y="10476"/>
                  <a:pt x="14276" y="7530"/>
                  <a:pt x="17292" y="7530"/>
                </a:cubicBezTo>
                <a:cubicBezTo>
                  <a:pt x="18164" y="7530"/>
                  <a:pt x="19192" y="7862"/>
                  <a:pt x="20255" y="8123"/>
                </a:cubicBezTo>
                <a:lnTo>
                  <a:pt x="20255" y="1290"/>
                </a:lnTo>
                <a:cubicBezTo>
                  <a:pt x="19436" y="628"/>
                  <a:pt x="18634" y="0"/>
                  <a:pt x="1783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CUSTOM_6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2"/>
          <p:cNvSpPr/>
          <p:nvPr/>
        </p:nvSpPr>
        <p:spPr>
          <a:xfrm>
            <a:off x="-4172762" y="4436950"/>
            <a:ext cx="16779434" cy="6802759"/>
          </a:xfrm>
          <a:custGeom>
            <a:rect b="b" l="l" r="r" t="t"/>
            <a:pathLst>
              <a:path extrusionOk="0" h="116911" w="172110">
                <a:moveTo>
                  <a:pt x="165006" y="0"/>
                </a:moveTo>
                <a:cubicBezTo>
                  <a:pt x="154055" y="0"/>
                  <a:pt x="143252" y="1332"/>
                  <a:pt x="132449" y="3700"/>
                </a:cubicBezTo>
                <a:cubicBezTo>
                  <a:pt x="120610" y="6216"/>
                  <a:pt x="109659" y="9472"/>
                  <a:pt x="100927" y="11839"/>
                </a:cubicBezTo>
                <a:cubicBezTo>
                  <a:pt x="95600" y="13615"/>
                  <a:pt x="90124" y="14651"/>
                  <a:pt x="84501" y="15095"/>
                </a:cubicBezTo>
                <a:cubicBezTo>
                  <a:pt x="83169" y="15095"/>
                  <a:pt x="81837" y="15095"/>
                  <a:pt x="80505" y="14947"/>
                </a:cubicBezTo>
                <a:cubicBezTo>
                  <a:pt x="69110" y="13763"/>
                  <a:pt x="58307" y="7992"/>
                  <a:pt x="46616" y="4588"/>
                </a:cubicBezTo>
                <a:cubicBezTo>
                  <a:pt x="41584" y="3108"/>
                  <a:pt x="36257" y="2368"/>
                  <a:pt x="30929" y="2220"/>
                </a:cubicBezTo>
                <a:cubicBezTo>
                  <a:pt x="19978" y="2516"/>
                  <a:pt x="9323" y="5624"/>
                  <a:pt x="0" y="11247"/>
                </a:cubicBezTo>
                <a:lnTo>
                  <a:pt x="0" y="116910"/>
                </a:lnTo>
                <a:lnTo>
                  <a:pt x="172109" y="116910"/>
                </a:lnTo>
                <a:lnTo>
                  <a:pt x="172109" y="148"/>
                </a:lnTo>
                <a:cubicBezTo>
                  <a:pt x="169593" y="0"/>
                  <a:pt x="167374" y="0"/>
                  <a:pt x="16500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2"/>
          <p:cNvSpPr txBox="1"/>
          <p:nvPr>
            <p:ph idx="1" type="subTitle"/>
          </p:nvPr>
        </p:nvSpPr>
        <p:spPr>
          <a:xfrm>
            <a:off x="3498638" y="1882811"/>
            <a:ext cx="21477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167" name="Google Shape;167;p22"/>
          <p:cNvSpPr txBox="1"/>
          <p:nvPr>
            <p:ph idx="2" type="subTitle"/>
          </p:nvPr>
        </p:nvSpPr>
        <p:spPr>
          <a:xfrm>
            <a:off x="3498075" y="2324886"/>
            <a:ext cx="2149200" cy="50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22"/>
          <p:cNvSpPr txBox="1"/>
          <p:nvPr>
            <p:ph idx="3" type="subTitle"/>
          </p:nvPr>
        </p:nvSpPr>
        <p:spPr>
          <a:xfrm>
            <a:off x="6275363" y="1882811"/>
            <a:ext cx="21477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169" name="Google Shape;169;p22"/>
          <p:cNvSpPr txBox="1"/>
          <p:nvPr>
            <p:ph idx="4" type="subTitle"/>
          </p:nvPr>
        </p:nvSpPr>
        <p:spPr>
          <a:xfrm>
            <a:off x="6274800" y="2324886"/>
            <a:ext cx="2149200" cy="50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p22"/>
          <p:cNvSpPr txBox="1"/>
          <p:nvPr>
            <p:ph idx="5" type="subTitle"/>
          </p:nvPr>
        </p:nvSpPr>
        <p:spPr>
          <a:xfrm>
            <a:off x="721338" y="1882811"/>
            <a:ext cx="21477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171" name="Google Shape;171;p22"/>
          <p:cNvSpPr txBox="1"/>
          <p:nvPr>
            <p:ph idx="6" type="subTitle"/>
          </p:nvPr>
        </p:nvSpPr>
        <p:spPr>
          <a:xfrm>
            <a:off x="720775" y="2324886"/>
            <a:ext cx="2149200" cy="50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22"/>
          <p:cNvSpPr txBox="1"/>
          <p:nvPr>
            <p:ph type="title"/>
          </p:nvPr>
        </p:nvSpPr>
        <p:spPr>
          <a:xfrm>
            <a:off x="720775" y="367200"/>
            <a:ext cx="7703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3" name="Google Shape;173;p22"/>
          <p:cNvSpPr txBox="1"/>
          <p:nvPr>
            <p:ph idx="7" type="subTitle"/>
          </p:nvPr>
        </p:nvSpPr>
        <p:spPr>
          <a:xfrm>
            <a:off x="3498638" y="3659525"/>
            <a:ext cx="21477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174" name="Google Shape;174;p22"/>
          <p:cNvSpPr txBox="1"/>
          <p:nvPr>
            <p:ph idx="8" type="subTitle"/>
          </p:nvPr>
        </p:nvSpPr>
        <p:spPr>
          <a:xfrm>
            <a:off x="3498075" y="4101600"/>
            <a:ext cx="2149200" cy="5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22"/>
          <p:cNvSpPr txBox="1"/>
          <p:nvPr>
            <p:ph idx="9" type="subTitle"/>
          </p:nvPr>
        </p:nvSpPr>
        <p:spPr>
          <a:xfrm>
            <a:off x="6275363" y="3659525"/>
            <a:ext cx="21477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176" name="Google Shape;176;p22"/>
          <p:cNvSpPr txBox="1"/>
          <p:nvPr>
            <p:ph idx="13" type="subTitle"/>
          </p:nvPr>
        </p:nvSpPr>
        <p:spPr>
          <a:xfrm>
            <a:off x="6274800" y="4101600"/>
            <a:ext cx="2149200" cy="5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22"/>
          <p:cNvSpPr txBox="1"/>
          <p:nvPr>
            <p:ph idx="14" type="subTitle"/>
          </p:nvPr>
        </p:nvSpPr>
        <p:spPr>
          <a:xfrm>
            <a:off x="721338" y="3659525"/>
            <a:ext cx="21477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178" name="Google Shape;178;p22"/>
          <p:cNvSpPr txBox="1"/>
          <p:nvPr>
            <p:ph idx="15" type="subTitle"/>
          </p:nvPr>
        </p:nvSpPr>
        <p:spPr>
          <a:xfrm>
            <a:off x="720775" y="4101600"/>
            <a:ext cx="2149200" cy="5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CUSTOM_7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3"/>
          <p:cNvSpPr/>
          <p:nvPr/>
        </p:nvSpPr>
        <p:spPr>
          <a:xfrm>
            <a:off x="446604" y="4274025"/>
            <a:ext cx="9344042" cy="1947644"/>
          </a:xfrm>
          <a:custGeom>
            <a:rect b="b" l="l" r="r" t="t"/>
            <a:pathLst>
              <a:path extrusionOk="0" h="10930" w="20256">
                <a:moveTo>
                  <a:pt x="17832" y="0"/>
                </a:moveTo>
                <a:cubicBezTo>
                  <a:pt x="16333" y="0"/>
                  <a:pt x="14869" y="3643"/>
                  <a:pt x="11348" y="3643"/>
                </a:cubicBezTo>
                <a:cubicBezTo>
                  <a:pt x="9744" y="3643"/>
                  <a:pt x="9378" y="2981"/>
                  <a:pt x="8280" y="2981"/>
                </a:cubicBezTo>
                <a:cubicBezTo>
                  <a:pt x="6432" y="2981"/>
                  <a:pt x="4358" y="4759"/>
                  <a:pt x="2528" y="5456"/>
                </a:cubicBezTo>
                <a:cubicBezTo>
                  <a:pt x="1656" y="5805"/>
                  <a:pt x="837" y="6415"/>
                  <a:pt x="0" y="7025"/>
                </a:cubicBezTo>
                <a:lnTo>
                  <a:pt x="0" y="10929"/>
                </a:lnTo>
                <a:cubicBezTo>
                  <a:pt x="1586" y="9779"/>
                  <a:pt x="3434" y="8907"/>
                  <a:pt x="5264" y="8907"/>
                </a:cubicBezTo>
                <a:cubicBezTo>
                  <a:pt x="7496" y="8907"/>
                  <a:pt x="9239" y="10476"/>
                  <a:pt x="11540" y="10476"/>
                </a:cubicBezTo>
                <a:cubicBezTo>
                  <a:pt x="14677" y="10476"/>
                  <a:pt x="14276" y="7530"/>
                  <a:pt x="17292" y="7530"/>
                </a:cubicBezTo>
                <a:cubicBezTo>
                  <a:pt x="18164" y="7530"/>
                  <a:pt x="19192" y="7862"/>
                  <a:pt x="20255" y="8123"/>
                </a:cubicBezTo>
                <a:lnTo>
                  <a:pt x="20255" y="1290"/>
                </a:lnTo>
                <a:cubicBezTo>
                  <a:pt x="19436" y="628"/>
                  <a:pt x="18634" y="0"/>
                  <a:pt x="1783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3"/>
          <p:cNvSpPr txBox="1"/>
          <p:nvPr>
            <p:ph type="title"/>
          </p:nvPr>
        </p:nvSpPr>
        <p:spPr>
          <a:xfrm>
            <a:off x="720775" y="367200"/>
            <a:ext cx="7703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2" name="Google Shape;182;p23"/>
          <p:cNvSpPr/>
          <p:nvPr/>
        </p:nvSpPr>
        <p:spPr>
          <a:xfrm>
            <a:off x="-620925" y="4274025"/>
            <a:ext cx="7913862" cy="2694639"/>
          </a:xfrm>
          <a:custGeom>
            <a:rect b="b" l="l" r="r" t="t"/>
            <a:pathLst>
              <a:path extrusionOk="0" h="9466" w="11662">
                <a:moveTo>
                  <a:pt x="0" y="1"/>
                </a:moveTo>
                <a:lnTo>
                  <a:pt x="0" y="8420"/>
                </a:lnTo>
                <a:cubicBezTo>
                  <a:pt x="192" y="8368"/>
                  <a:pt x="401" y="8350"/>
                  <a:pt x="593" y="8350"/>
                </a:cubicBezTo>
                <a:cubicBezTo>
                  <a:pt x="2162" y="8350"/>
                  <a:pt x="2458" y="9466"/>
                  <a:pt x="3225" y="9466"/>
                </a:cubicBezTo>
                <a:cubicBezTo>
                  <a:pt x="3713" y="9466"/>
                  <a:pt x="5683" y="7967"/>
                  <a:pt x="7844" y="7967"/>
                </a:cubicBezTo>
                <a:cubicBezTo>
                  <a:pt x="9291" y="7967"/>
                  <a:pt x="9709" y="8507"/>
                  <a:pt x="10389" y="8507"/>
                </a:cubicBezTo>
                <a:cubicBezTo>
                  <a:pt x="10410" y="8508"/>
                  <a:pt x="10431" y="8509"/>
                  <a:pt x="10451" y="8509"/>
                </a:cubicBezTo>
                <a:cubicBezTo>
                  <a:pt x="11120" y="8509"/>
                  <a:pt x="11661" y="7964"/>
                  <a:pt x="11644" y="7287"/>
                </a:cubicBezTo>
                <a:cubicBezTo>
                  <a:pt x="11644" y="5143"/>
                  <a:pt x="6607" y="6468"/>
                  <a:pt x="5456" y="3104"/>
                </a:cubicBezTo>
                <a:cubicBezTo>
                  <a:pt x="5177" y="2319"/>
                  <a:pt x="3016" y="3138"/>
                  <a:pt x="2911" y="2075"/>
                </a:cubicBezTo>
                <a:cubicBezTo>
                  <a:pt x="2737" y="471"/>
                  <a:pt x="1447" y="1"/>
                  <a:pt x="7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3"/>
          <p:cNvSpPr/>
          <p:nvPr/>
        </p:nvSpPr>
        <p:spPr>
          <a:xfrm>
            <a:off x="4303713" y="3857263"/>
            <a:ext cx="11220862" cy="3111416"/>
          </a:xfrm>
          <a:custGeom>
            <a:rect b="b" l="l" r="r" t="t"/>
            <a:pathLst>
              <a:path extrusionOk="0" h="10930" w="20256">
                <a:moveTo>
                  <a:pt x="17832" y="0"/>
                </a:moveTo>
                <a:cubicBezTo>
                  <a:pt x="16333" y="0"/>
                  <a:pt x="14869" y="3643"/>
                  <a:pt x="11348" y="3643"/>
                </a:cubicBezTo>
                <a:cubicBezTo>
                  <a:pt x="9744" y="3643"/>
                  <a:pt x="9378" y="2981"/>
                  <a:pt x="8280" y="2981"/>
                </a:cubicBezTo>
                <a:cubicBezTo>
                  <a:pt x="6432" y="2981"/>
                  <a:pt x="4358" y="4759"/>
                  <a:pt x="2528" y="5456"/>
                </a:cubicBezTo>
                <a:cubicBezTo>
                  <a:pt x="1656" y="5805"/>
                  <a:pt x="837" y="6415"/>
                  <a:pt x="0" y="7025"/>
                </a:cubicBezTo>
                <a:lnTo>
                  <a:pt x="0" y="10929"/>
                </a:lnTo>
                <a:cubicBezTo>
                  <a:pt x="1586" y="9779"/>
                  <a:pt x="3434" y="8907"/>
                  <a:pt x="5264" y="8907"/>
                </a:cubicBezTo>
                <a:cubicBezTo>
                  <a:pt x="7496" y="8907"/>
                  <a:pt x="9239" y="10476"/>
                  <a:pt x="11540" y="10476"/>
                </a:cubicBezTo>
                <a:cubicBezTo>
                  <a:pt x="14677" y="10476"/>
                  <a:pt x="14276" y="7530"/>
                  <a:pt x="17292" y="7530"/>
                </a:cubicBezTo>
                <a:cubicBezTo>
                  <a:pt x="18164" y="7530"/>
                  <a:pt x="19192" y="7862"/>
                  <a:pt x="20255" y="8123"/>
                </a:cubicBezTo>
                <a:lnTo>
                  <a:pt x="20255" y="1290"/>
                </a:lnTo>
                <a:cubicBezTo>
                  <a:pt x="19436" y="628"/>
                  <a:pt x="18634" y="0"/>
                  <a:pt x="1783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CUSTOM_8"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4"/>
          <p:cNvSpPr txBox="1"/>
          <p:nvPr>
            <p:ph type="title"/>
          </p:nvPr>
        </p:nvSpPr>
        <p:spPr>
          <a:xfrm>
            <a:off x="720775" y="367200"/>
            <a:ext cx="7703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6" name="Google Shape;186;p24"/>
          <p:cNvSpPr/>
          <p:nvPr/>
        </p:nvSpPr>
        <p:spPr>
          <a:xfrm flipH="1">
            <a:off x="-77508" y="4417425"/>
            <a:ext cx="3780308" cy="781649"/>
          </a:xfrm>
          <a:custGeom>
            <a:rect b="b" l="l" r="r" t="t"/>
            <a:pathLst>
              <a:path extrusionOk="0" h="3104" w="7130">
                <a:moveTo>
                  <a:pt x="3591" y="1"/>
                </a:moveTo>
                <a:cubicBezTo>
                  <a:pt x="2388" y="1"/>
                  <a:pt x="1534" y="1169"/>
                  <a:pt x="0" y="1360"/>
                </a:cubicBezTo>
                <a:cubicBezTo>
                  <a:pt x="549" y="1735"/>
                  <a:pt x="1199" y="1748"/>
                  <a:pt x="1833" y="1748"/>
                </a:cubicBezTo>
                <a:cubicBezTo>
                  <a:pt x="1880" y="1748"/>
                  <a:pt x="1928" y="1748"/>
                  <a:pt x="1975" y="1748"/>
                </a:cubicBezTo>
                <a:cubicBezTo>
                  <a:pt x="2559" y="1748"/>
                  <a:pt x="3122" y="1759"/>
                  <a:pt x="3574" y="2058"/>
                </a:cubicBezTo>
                <a:cubicBezTo>
                  <a:pt x="4654" y="2790"/>
                  <a:pt x="5683" y="3104"/>
                  <a:pt x="6659" y="3104"/>
                </a:cubicBezTo>
                <a:cubicBezTo>
                  <a:pt x="6816" y="3104"/>
                  <a:pt x="6973" y="3086"/>
                  <a:pt x="7130" y="3069"/>
                </a:cubicBezTo>
                <a:lnTo>
                  <a:pt x="7130" y="628"/>
                </a:lnTo>
                <a:cubicBezTo>
                  <a:pt x="6851" y="698"/>
                  <a:pt x="6572" y="733"/>
                  <a:pt x="6293" y="733"/>
                </a:cubicBezTo>
                <a:cubicBezTo>
                  <a:pt x="4881" y="733"/>
                  <a:pt x="4341" y="1"/>
                  <a:pt x="359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4"/>
          <p:cNvSpPr/>
          <p:nvPr/>
        </p:nvSpPr>
        <p:spPr>
          <a:xfrm flipH="1">
            <a:off x="0" y="4417413"/>
            <a:ext cx="9143979" cy="781664"/>
          </a:xfrm>
          <a:custGeom>
            <a:rect b="b" l="l" r="r" t="t"/>
            <a:pathLst>
              <a:path extrusionOk="0" h="5110" w="20274">
                <a:moveTo>
                  <a:pt x="6121" y="1"/>
                </a:moveTo>
                <a:cubicBezTo>
                  <a:pt x="3972" y="1"/>
                  <a:pt x="1863" y="575"/>
                  <a:pt x="1" y="1676"/>
                </a:cubicBezTo>
                <a:lnTo>
                  <a:pt x="1" y="5110"/>
                </a:lnTo>
                <a:lnTo>
                  <a:pt x="20273" y="5110"/>
                </a:lnTo>
                <a:lnTo>
                  <a:pt x="20273" y="3436"/>
                </a:lnTo>
                <a:lnTo>
                  <a:pt x="19977" y="3297"/>
                </a:lnTo>
                <a:cubicBezTo>
                  <a:pt x="18356" y="2582"/>
                  <a:pt x="16700" y="2756"/>
                  <a:pt x="14974" y="2704"/>
                </a:cubicBezTo>
                <a:cubicBezTo>
                  <a:pt x="13562" y="2669"/>
                  <a:pt x="13266" y="839"/>
                  <a:pt x="11958" y="839"/>
                </a:cubicBezTo>
                <a:cubicBezTo>
                  <a:pt x="11174" y="839"/>
                  <a:pt x="10546" y="1711"/>
                  <a:pt x="9727" y="1711"/>
                </a:cubicBezTo>
                <a:cubicBezTo>
                  <a:pt x="8612" y="1711"/>
                  <a:pt x="8176" y="89"/>
                  <a:pt x="7304" y="37"/>
                </a:cubicBezTo>
                <a:cubicBezTo>
                  <a:pt x="6973" y="2"/>
                  <a:pt x="6642" y="2"/>
                  <a:pt x="6311" y="2"/>
                </a:cubicBezTo>
                <a:cubicBezTo>
                  <a:pt x="6247" y="1"/>
                  <a:pt x="6184" y="1"/>
                  <a:pt x="612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3">
  <p:cSld name="CUSTOM_8_1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5"/>
          <p:cNvSpPr/>
          <p:nvPr/>
        </p:nvSpPr>
        <p:spPr>
          <a:xfrm>
            <a:off x="-4635962" y="4746950"/>
            <a:ext cx="14277616" cy="3596549"/>
          </a:xfrm>
          <a:custGeom>
            <a:rect b="b" l="l" r="r" t="t"/>
            <a:pathLst>
              <a:path extrusionOk="0" h="27718" w="40699">
                <a:moveTo>
                  <a:pt x="34336" y="1"/>
                </a:moveTo>
                <a:cubicBezTo>
                  <a:pt x="32813" y="1"/>
                  <a:pt x="31250" y="541"/>
                  <a:pt x="29955" y="1397"/>
                </a:cubicBezTo>
                <a:cubicBezTo>
                  <a:pt x="27897" y="2751"/>
                  <a:pt x="26398" y="4791"/>
                  <a:pt x="24936" y="6777"/>
                </a:cubicBezTo>
                <a:lnTo>
                  <a:pt x="19880" y="13729"/>
                </a:lnTo>
                <a:cubicBezTo>
                  <a:pt x="19407" y="14374"/>
                  <a:pt x="18695" y="15076"/>
                  <a:pt x="17988" y="15076"/>
                </a:cubicBezTo>
                <a:cubicBezTo>
                  <a:pt x="17804" y="15076"/>
                  <a:pt x="17621" y="15028"/>
                  <a:pt x="17442" y="14921"/>
                </a:cubicBezTo>
                <a:cubicBezTo>
                  <a:pt x="17063" y="14704"/>
                  <a:pt x="16883" y="14252"/>
                  <a:pt x="16720" y="13855"/>
                </a:cubicBezTo>
                <a:cubicBezTo>
                  <a:pt x="15583" y="11237"/>
                  <a:pt x="13849" y="8926"/>
                  <a:pt x="11647" y="7084"/>
                </a:cubicBezTo>
                <a:cubicBezTo>
                  <a:pt x="11376" y="6832"/>
                  <a:pt x="11033" y="6615"/>
                  <a:pt x="10672" y="6470"/>
                </a:cubicBezTo>
                <a:cubicBezTo>
                  <a:pt x="10487" y="6409"/>
                  <a:pt x="10296" y="6381"/>
                  <a:pt x="10103" y="6381"/>
                </a:cubicBezTo>
                <a:cubicBezTo>
                  <a:pt x="9501" y="6381"/>
                  <a:pt x="8888" y="6656"/>
                  <a:pt x="8451" y="7066"/>
                </a:cubicBezTo>
                <a:cubicBezTo>
                  <a:pt x="7855" y="7590"/>
                  <a:pt x="7458" y="8330"/>
                  <a:pt x="7096" y="9034"/>
                </a:cubicBezTo>
                <a:cubicBezTo>
                  <a:pt x="5670" y="11779"/>
                  <a:pt x="4569" y="14740"/>
                  <a:pt x="3106" y="17430"/>
                </a:cubicBezTo>
                <a:cubicBezTo>
                  <a:pt x="2438" y="18676"/>
                  <a:pt x="1" y="22269"/>
                  <a:pt x="2835" y="23064"/>
                </a:cubicBezTo>
                <a:cubicBezTo>
                  <a:pt x="2912" y="23085"/>
                  <a:pt x="2987" y="23096"/>
                  <a:pt x="3059" y="23096"/>
                </a:cubicBezTo>
                <a:cubicBezTo>
                  <a:pt x="3764" y="23096"/>
                  <a:pt x="4252" y="22129"/>
                  <a:pt x="4858" y="21637"/>
                </a:cubicBezTo>
                <a:cubicBezTo>
                  <a:pt x="5204" y="21363"/>
                  <a:pt x="5601" y="21245"/>
                  <a:pt x="6011" y="21245"/>
                </a:cubicBezTo>
                <a:cubicBezTo>
                  <a:pt x="7035" y="21245"/>
                  <a:pt x="8144" y="21981"/>
                  <a:pt x="8776" y="22883"/>
                </a:cubicBezTo>
                <a:cubicBezTo>
                  <a:pt x="9678" y="24129"/>
                  <a:pt x="10184" y="25700"/>
                  <a:pt x="11412" y="26639"/>
                </a:cubicBezTo>
                <a:cubicBezTo>
                  <a:pt x="12112" y="27162"/>
                  <a:pt x="12939" y="27386"/>
                  <a:pt x="13797" y="27386"/>
                </a:cubicBezTo>
                <a:cubicBezTo>
                  <a:pt x="15220" y="27386"/>
                  <a:pt x="16727" y="26770"/>
                  <a:pt x="17876" y="25880"/>
                </a:cubicBezTo>
                <a:cubicBezTo>
                  <a:pt x="19699" y="24436"/>
                  <a:pt x="20999" y="22414"/>
                  <a:pt x="22733" y="20861"/>
                </a:cubicBezTo>
                <a:cubicBezTo>
                  <a:pt x="23040" y="20554"/>
                  <a:pt x="23419" y="20301"/>
                  <a:pt x="23816" y="20139"/>
                </a:cubicBezTo>
                <a:cubicBezTo>
                  <a:pt x="24036" y="20064"/>
                  <a:pt x="24263" y="20030"/>
                  <a:pt x="24491" y="20030"/>
                </a:cubicBezTo>
                <a:cubicBezTo>
                  <a:pt x="25201" y="20030"/>
                  <a:pt x="25924" y="20360"/>
                  <a:pt x="26470" y="20825"/>
                </a:cubicBezTo>
                <a:cubicBezTo>
                  <a:pt x="27211" y="21421"/>
                  <a:pt x="27734" y="22251"/>
                  <a:pt x="28330" y="23009"/>
                </a:cubicBezTo>
                <a:cubicBezTo>
                  <a:pt x="29684" y="24689"/>
                  <a:pt x="31400" y="26043"/>
                  <a:pt x="33350" y="26946"/>
                </a:cubicBezTo>
                <a:cubicBezTo>
                  <a:pt x="34337" y="27382"/>
                  <a:pt x="35396" y="27718"/>
                  <a:pt x="36463" y="27718"/>
                </a:cubicBezTo>
                <a:cubicBezTo>
                  <a:pt x="36587" y="27718"/>
                  <a:pt x="36710" y="27713"/>
                  <a:pt x="36834" y="27704"/>
                </a:cubicBezTo>
                <a:cubicBezTo>
                  <a:pt x="38044" y="27632"/>
                  <a:pt x="39254" y="27054"/>
                  <a:pt x="39886" y="26043"/>
                </a:cubicBezTo>
                <a:cubicBezTo>
                  <a:pt x="40463" y="25104"/>
                  <a:pt x="40500" y="23930"/>
                  <a:pt x="40518" y="22811"/>
                </a:cubicBezTo>
                <a:lnTo>
                  <a:pt x="40644" y="10714"/>
                </a:lnTo>
                <a:cubicBezTo>
                  <a:pt x="40662" y="8836"/>
                  <a:pt x="40698" y="6922"/>
                  <a:pt x="40193" y="5098"/>
                </a:cubicBezTo>
                <a:cubicBezTo>
                  <a:pt x="39705" y="3275"/>
                  <a:pt x="38640" y="1523"/>
                  <a:pt x="36979" y="638"/>
                </a:cubicBezTo>
                <a:cubicBezTo>
                  <a:pt x="36157" y="197"/>
                  <a:pt x="35254" y="1"/>
                  <a:pt x="3433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5"/>
          <p:cNvSpPr/>
          <p:nvPr/>
        </p:nvSpPr>
        <p:spPr>
          <a:xfrm flipH="1">
            <a:off x="-1441552" y="4887650"/>
            <a:ext cx="28013630" cy="3757729"/>
          </a:xfrm>
          <a:custGeom>
            <a:rect b="b" l="l" r="r" t="t"/>
            <a:pathLst>
              <a:path extrusionOk="0" h="27718" w="40699">
                <a:moveTo>
                  <a:pt x="34336" y="1"/>
                </a:moveTo>
                <a:cubicBezTo>
                  <a:pt x="32813" y="1"/>
                  <a:pt x="31250" y="541"/>
                  <a:pt x="29955" y="1397"/>
                </a:cubicBezTo>
                <a:cubicBezTo>
                  <a:pt x="27897" y="2751"/>
                  <a:pt x="26398" y="4791"/>
                  <a:pt x="24936" y="6777"/>
                </a:cubicBezTo>
                <a:lnTo>
                  <a:pt x="19880" y="13729"/>
                </a:lnTo>
                <a:cubicBezTo>
                  <a:pt x="19407" y="14374"/>
                  <a:pt x="18695" y="15076"/>
                  <a:pt x="17988" y="15076"/>
                </a:cubicBezTo>
                <a:cubicBezTo>
                  <a:pt x="17804" y="15076"/>
                  <a:pt x="17621" y="15028"/>
                  <a:pt x="17442" y="14921"/>
                </a:cubicBezTo>
                <a:cubicBezTo>
                  <a:pt x="17063" y="14704"/>
                  <a:pt x="16883" y="14252"/>
                  <a:pt x="16720" y="13855"/>
                </a:cubicBezTo>
                <a:cubicBezTo>
                  <a:pt x="15583" y="11237"/>
                  <a:pt x="13849" y="8926"/>
                  <a:pt x="11647" y="7084"/>
                </a:cubicBezTo>
                <a:cubicBezTo>
                  <a:pt x="11376" y="6832"/>
                  <a:pt x="11033" y="6615"/>
                  <a:pt x="10672" y="6470"/>
                </a:cubicBezTo>
                <a:cubicBezTo>
                  <a:pt x="10487" y="6409"/>
                  <a:pt x="10296" y="6381"/>
                  <a:pt x="10103" y="6381"/>
                </a:cubicBezTo>
                <a:cubicBezTo>
                  <a:pt x="9501" y="6381"/>
                  <a:pt x="8888" y="6656"/>
                  <a:pt x="8451" y="7066"/>
                </a:cubicBezTo>
                <a:cubicBezTo>
                  <a:pt x="7855" y="7590"/>
                  <a:pt x="7458" y="8330"/>
                  <a:pt x="7096" y="9034"/>
                </a:cubicBezTo>
                <a:cubicBezTo>
                  <a:pt x="5670" y="11779"/>
                  <a:pt x="4569" y="14740"/>
                  <a:pt x="3106" y="17430"/>
                </a:cubicBezTo>
                <a:cubicBezTo>
                  <a:pt x="2438" y="18676"/>
                  <a:pt x="1" y="22269"/>
                  <a:pt x="2835" y="23064"/>
                </a:cubicBezTo>
                <a:cubicBezTo>
                  <a:pt x="2912" y="23085"/>
                  <a:pt x="2987" y="23096"/>
                  <a:pt x="3059" y="23096"/>
                </a:cubicBezTo>
                <a:cubicBezTo>
                  <a:pt x="3764" y="23096"/>
                  <a:pt x="4252" y="22129"/>
                  <a:pt x="4858" y="21637"/>
                </a:cubicBezTo>
                <a:cubicBezTo>
                  <a:pt x="5204" y="21363"/>
                  <a:pt x="5601" y="21245"/>
                  <a:pt x="6011" y="21245"/>
                </a:cubicBezTo>
                <a:cubicBezTo>
                  <a:pt x="7035" y="21245"/>
                  <a:pt x="8144" y="21981"/>
                  <a:pt x="8776" y="22883"/>
                </a:cubicBezTo>
                <a:cubicBezTo>
                  <a:pt x="9678" y="24129"/>
                  <a:pt x="10184" y="25700"/>
                  <a:pt x="11412" y="26639"/>
                </a:cubicBezTo>
                <a:cubicBezTo>
                  <a:pt x="12112" y="27162"/>
                  <a:pt x="12939" y="27386"/>
                  <a:pt x="13797" y="27386"/>
                </a:cubicBezTo>
                <a:cubicBezTo>
                  <a:pt x="15220" y="27386"/>
                  <a:pt x="16727" y="26770"/>
                  <a:pt x="17876" y="25880"/>
                </a:cubicBezTo>
                <a:cubicBezTo>
                  <a:pt x="19699" y="24436"/>
                  <a:pt x="20999" y="22414"/>
                  <a:pt x="22733" y="20861"/>
                </a:cubicBezTo>
                <a:cubicBezTo>
                  <a:pt x="23040" y="20554"/>
                  <a:pt x="23419" y="20301"/>
                  <a:pt x="23816" y="20139"/>
                </a:cubicBezTo>
                <a:cubicBezTo>
                  <a:pt x="24036" y="20064"/>
                  <a:pt x="24263" y="20030"/>
                  <a:pt x="24491" y="20030"/>
                </a:cubicBezTo>
                <a:cubicBezTo>
                  <a:pt x="25201" y="20030"/>
                  <a:pt x="25924" y="20360"/>
                  <a:pt x="26470" y="20825"/>
                </a:cubicBezTo>
                <a:cubicBezTo>
                  <a:pt x="27211" y="21421"/>
                  <a:pt x="27734" y="22251"/>
                  <a:pt x="28330" y="23009"/>
                </a:cubicBezTo>
                <a:cubicBezTo>
                  <a:pt x="29684" y="24689"/>
                  <a:pt x="31400" y="26043"/>
                  <a:pt x="33350" y="26946"/>
                </a:cubicBezTo>
                <a:cubicBezTo>
                  <a:pt x="34337" y="27382"/>
                  <a:pt x="35396" y="27718"/>
                  <a:pt x="36463" y="27718"/>
                </a:cubicBezTo>
                <a:cubicBezTo>
                  <a:pt x="36587" y="27718"/>
                  <a:pt x="36710" y="27713"/>
                  <a:pt x="36834" y="27704"/>
                </a:cubicBezTo>
                <a:cubicBezTo>
                  <a:pt x="38044" y="27632"/>
                  <a:pt x="39254" y="27054"/>
                  <a:pt x="39886" y="26043"/>
                </a:cubicBezTo>
                <a:cubicBezTo>
                  <a:pt x="40463" y="25104"/>
                  <a:pt x="40500" y="23930"/>
                  <a:pt x="40518" y="22811"/>
                </a:cubicBezTo>
                <a:lnTo>
                  <a:pt x="40644" y="10714"/>
                </a:lnTo>
                <a:cubicBezTo>
                  <a:pt x="40662" y="8836"/>
                  <a:pt x="40698" y="6922"/>
                  <a:pt x="40193" y="5098"/>
                </a:cubicBezTo>
                <a:cubicBezTo>
                  <a:pt x="39705" y="3275"/>
                  <a:pt x="38640" y="1523"/>
                  <a:pt x="36979" y="638"/>
                </a:cubicBezTo>
                <a:cubicBezTo>
                  <a:pt x="36157" y="197"/>
                  <a:pt x="35254" y="1"/>
                  <a:pt x="3433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25"/>
          <p:cNvSpPr txBox="1"/>
          <p:nvPr>
            <p:ph type="title"/>
          </p:nvPr>
        </p:nvSpPr>
        <p:spPr>
          <a:xfrm>
            <a:off x="720775" y="367200"/>
            <a:ext cx="7703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4">
  <p:cSld name="CUSTOM_8_1_1"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6"/>
          <p:cNvSpPr txBox="1"/>
          <p:nvPr>
            <p:ph type="title"/>
          </p:nvPr>
        </p:nvSpPr>
        <p:spPr>
          <a:xfrm>
            <a:off x="720775" y="367200"/>
            <a:ext cx="7703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4" name="Google Shape;194;p26"/>
          <p:cNvSpPr/>
          <p:nvPr/>
        </p:nvSpPr>
        <p:spPr>
          <a:xfrm rot="-5400000">
            <a:off x="3209258" y="954298"/>
            <a:ext cx="869569" cy="8319985"/>
          </a:xfrm>
          <a:custGeom>
            <a:rect b="b" l="l" r="r" t="t"/>
            <a:pathLst>
              <a:path extrusionOk="0" h="28565" w="20422">
                <a:moveTo>
                  <a:pt x="597" y="0"/>
                </a:moveTo>
                <a:lnTo>
                  <a:pt x="597" y="0"/>
                </a:lnTo>
                <a:cubicBezTo>
                  <a:pt x="1120" y="560"/>
                  <a:pt x="1138" y="1427"/>
                  <a:pt x="1120" y="2203"/>
                </a:cubicBezTo>
                <a:cubicBezTo>
                  <a:pt x="922" y="10996"/>
                  <a:pt x="1" y="19825"/>
                  <a:pt x="958" y="28564"/>
                </a:cubicBezTo>
                <a:cubicBezTo>
                  <a:pt x="2511" y="28167"/>
                  <a:pt x="4226" y="28474"/>
                  <a:pt x="5725" y="27860"/>
                </a:cubicBezTo>
                <a:cubicBezTo>
                  <a:pt x="8000" y="26939"/>
                  <a:pt x="9011" y="24249"/>
                  <a:pt x="9264" y="21812"/>
                </a:cubicBezTo>
                <a:cubicBezTo>
                  <a:pt x="9516" y="19392"/>
                  <a:pt x="9282" y="16828"/>
                  <a:pt x="10184" y="14553"/>
                </a:cubicBezTo>
                <a:cubicBezTo>
                  <a:pt x="10726" y="13181"/>
                  <a:pt x="11647" y="11989"/>
                  <a:pt x="12820" y="11123"/>
                </a:cubicBezTo>
                <a:cubicBezTo>
                  <a:pt x="14066" y="10220"/>
                  <a:pt x="15529" y="9714"/>
                  <a:pt x="16883" y="9010"/>
                </a:cubicBezTo>
                <a:cubicBezTo>
                  <a:pt x="18237" y="8288"/>
                  <a:pt x="19555" y="7295"/>
                  <a:pt x="20079" y="5850"/>
                </a:cubicBezTo>
                <a:cubicBezTo>
                  <a:pt x="20422" y="4893"/>
                  <a:pt x="20368" y="3846"/>
                  <a:pt x="20332" y="2835"/>
                </a:cubicBezTo>
                <a:cubicBezTo>
                  <a:pt x="20278" y="1932"/>
                  <a:pt x="20187" y="903"/>
                  <a:pt x="19483" y="325"/>
                </a:cubicBezTo>
                <a:lnTo>
                  <a:pt x="59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26"/>
          <p:cNvSpPr/>
          <p:nvPr/>
        </p:nvSpPr>
        <p:spPr>
          <a:xfrm rot="10524057">
            <a:off x="190447" y="4984258"/>
            <a:ext cx="9630097" cy="1693453"/>
          </a:xfrm>
          <a:custGeom>
            <a:rect b="b" l="l" r="r" t="t"/>
            <a:pathLst>
              <a:path extrusionOk="0" h="9062" w="20602">
                <a:moveTo>
                  <a:pt x="20602" y="2637"/>
                </a:moveTo>
                <a:cubicBezTo>
                  <a:pt x="20602" y="2637"/>
                  <a:pt x="20602" y="2637"/>
                  <a:pt x="20602" y="2637"/>
                </a:cubicBezTo>
                <a:lnTo>
                  <a:pt x="20602" y="2637"/>
                </a:lnTo>
                <a:cubicBezTo>
                  <a:pt x="20602" y="2637"/>
                  <a:pt x="20602" y="2637"/>
                  <a:pt x="20602" y="2637"/>
                </a:cubicBezTo>
                <a:close/>
                <a:moveTo>
                  <a:pt x="233" y="0"/>
                </a:moveTo>
                <a:cubicBezTo>
                  <a:pt x="228" y="0"/>
                  <a:pt x="222" y="0"/>
                  <a:pt x="217" y="1"/>
                </a:cubicBezTo>
                <a:cubicBezTo>
                  <a:pt x="0" y="885"/>
                  <a:pt x="451" y="1662"/>
                  <a:pt x="470" y="2528"/>
                </a:cubicBezTo>
                <a:cubicBezTo>
                  <a:pt x="488" y="3539"/>
                  <a:pt x="54" y="4442"/>
                  <a:pt x="325" y="5489"/>
                </a:cubicBezTo>
                <a:cubicBezTo>
                  <a:pt x="704" y="6898"/>
                  <a:pt x="1824" y="8071"/>
                  <a:pt x="3160" y="8667"/>
                </a:cubicBezTo>
                <a:cubicBezTo>
                  <a:pt x="3557" y="8848"/>
                  <a:pt x="3990" y="8974"/>
                  <a:pt x="4424" y="9028"/>
                </a:cubicBezTo>
                <a:cubicBezTo>
                  <a:pt x="4590" y="9051"/>
                  <a:pt x="4749" y="9061"/>
                  <a:pt x="4903" y="9061"/>
                </a:cubicBezTo>
                <a:cubicBezTo>
                  <a:pt x="6972" y="9061"/>
                  <a:pt x="7984" y="7135"/>
                  <a:pt x="9732" y="6194"/>
                </a:cubicBezTo>
                <a:cubicBezTo>
                  <a:pt x="10416" y="5829"/>
                  <a:pt x="11153" y="5711"/>
                  <a:pt x="11917" y="5711"/>
                </a:cubicBezTo>
                <a:cubicBezTo>
                  <a:pt x="13295" y="5711"/>
                  <a:pt x="14760" y="6093"/>
                  <a:pt x="16163" y="6093"/>
                </a:cubicBezTo>
                <a:cubicBezTo>
                  <a:pt x="16755" y="6093"/>
                  <a:pt x="17335" y="6025"/>
                  <a:pt x="17893" y="5832"/>
                </a:cubicBezTo>
                <a:cubicBezTo>
                  <a:pt x="19302" y="5327"/>
                  <a:pt x="20331" y="4117"/>
                  <a:pt x="20602" y="2637"/>
                </a:cubicBezTo>
                <a:lnTo>
                  <a:pt x="20602" y="2637"/>
                </a:lnTo>
                <a:cubicBezTo>
                  <a:pt x="20600" y="2646"/>
                  <a:pt x="20570" y="2650"/>
                  <a:pt x="20515" y="2650"/>
                </a:cubicBezTo>
                <a:cubicBezTo>
                  <a:pt x="19142" y="2650"/>
                  <a:pt x="1994" y="0"/>
                  <a:pt x="23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1">
  <p:cSld name="CUSTOM_10"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7"/>
          <p:cNvSpPr txBox="1"/>
          <p:nvPr>
            <p:ph type="title"/>
          </p:nvPr>
        </p:nvSpPr>
        <p:spPr>
          <a:xfrm>
            <a:off x="720775" y="367200"/>
            <a:ext cx="7703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8" name="Google Shape;198;p27"/>
          <p:cNvSpPr txBox="1"/>
          <p:nvPr>
            <p:ph idx="1" type="subTitle"/>
          </p:nvPr>
        </p:nvSpPr>
        <p:spPr>
          <a:xfrm>
            <a:off x="3498638" y="2419213"/>
            <a:ext cx="21477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199" name="Google Shape;199;p27"/>
          <p:cNvSpPr txBox="1"/>
          <p:nvPr>
            <p:ph idx="2" type="subTitle"/>
          </p:nvPr>
        </p:nvSpPr>
        <p:spPr>
          <a:xfrm>
            <a:off x="3497788" y="2861288"/>
            <a:ext cx="21492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27"/>
          <p:cNvSpPr txBox="1"/>
          <p:nvPr>
            <p:ph idx="3" type="subTitle"/>
          </p:nvPr>
        </p:nvSpPr>
        <p:spPr>
          <a:xfrm>
            <a:off x="6275363" y="2419213"/>
            <a:ext cx="21477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201" name="Google Shape;201;p27"/>
          <p:cNvSpPr txBox="1"/>
          <p:nvPr>
            <p:ph idx="4" type="subTitle"/>
          </p:nvPr>
        </p:nvSpPr>
        <p:spPr>
          <a:xfrm>
            <a:off x="6274800" y="2861288"/>
            <a:ext cx="21492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02" name="Google Shape;202;p27"/>
          <p:cNvSpPr txBox="1"/>
          <p:nvPr>
            <p:ph idx="5" type="subTitle"/>
          </p:nvPr>
        </p:nvSpPr>
        <p:spPr>
          <a:xfrm>
            <a:off x="721338" y="2419213"/>
            <a:ext cx="21477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203" name="Google Shape;203;p27"/>
          <p:cNvSpPr txBox="1"/>
          <p:nvPr>
            <p:ph idx="6" type="subTitle"/>
          </p:nvPr>
        </p:nvSpPr>
        <p:spPr>
          <a:xfrm>
            <a:off x="720775" y="2861288"/>
            <a:ext cx="21492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04" name="Google Shape;204;p27"/>
          <p:cNvSpPr/>
          <p:nvPr/>
        </p:nvSpPr>
        <p:spPr>
          <a:xfrm>
            <a:off x="3727076" y="3938976"/>
            <a:ext cx="1691193" cy="1626929"/>
          </a:xfrm>
          <a:custGeom>
            <a:rect b="b" l="l" r="r" t="t"/>
            <a:pathLst>
              <a:path extrusionOk="0" h="56101" w="58317">
                <a:moveTo>
                  <a:pt x="30252" y="0"/>
                </a:moveTo>
                <a:cubicBezTo>
                  <a:pt x="18880" y="0"/>
                  <a:pt x="8675" y="6853"/>
                  <a:pt x="4301" y="17349"/>
                </a:cubicBezTo>
                <a:cubicBezTo>
                  <a:pt x="0" y="27773"/>
                  <a:pt x="2406" y="39874"/>
                  <a:pt x="10424" y="47893"/>
                </a:cubicBezTo>
                <a:cubicBezTo>
                  <a:pt x="15780" y="53248"/>
                  <a:pt x="22925" y="56100"/>
                  <a:pt x="30207" y="56100"/>
                </a:cubicBezTo>
                <a:cubicBezTo>
                  <a:pt x="33827" y="56100"/>
                  <a:pt x="37482" y="55395"/>
                  <a:pt x="40967" y="53943"/>
                </a:cubicBezTo>
                <a:cubicBezTo>
                  <a:pt x="51464" y="49642"/>
                  <a:pt x="58316" y="39364"/>
                  <a:pt x="58316" y="28065"/>
                </a:cubicBezTo>
                <a:cubicBezTo>
                  <a:pt x="58244" y="12538"/>
                  <a:pt x="45706" y="0"/>
                  <a:pt x="3025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27"/>
          <p:cNvSpPr/>
          <p:nvPr/>
        </p:nvSpPr>
        <p:spPr>
          <a:xfrm>
            <a:off x="-107875" y="4076675"/>
            <a:ext cx="10015964" cy="1626922"/>
          </a:xfrm>
          <a:custGeom>
            <a:rect b="b" l="l" r="r" t="t"/>
            <a:pathLst>
              <a:path extrusionOk="0" h="10320" w="20274">
                <a:moveTo>
                  <a:pt x="2302" y="0"/>
                </a:moveTo>
                <a:cubicBezTo>
                  <a:pt x="1517" y="0"/>
                  <a:pt x="716" y="175"/>
                  <a:pt x="1" y="523"/>
                </a:cubicBezTo>
                <a:lnTo>
                  <a:pt x="1" y="10320"/>
                </a:lnTo>
                <a:lnTo>
                  <a:pt x="20273" y="10320"/>
                </a:lnTo>
                <a:lnTo>
                  <a:pt x="20273" y="7165"/>
                </a:lnTo>
                <a:cubicBezTo>
                  <a:pt x="18792" y="5840"/>
                  <a:pt x="18147" y="3731"/>
                  <a:pt x="14730" y="3731"/>
                </a:cubicBezTo>
                <a:cubicBezTo>
                  <a:pt x="12760" y="3731"/>
                  <a:pt x="11959" y="4411"/>
                  <a:pt x="10878" y="4411"/>
                </a:cubicBezTo>
                <a:cubicBezTo>
                  <a:pt x="7758" y="4411"/>
                  <a:pt x="6241" y="0"/>
                  <a:pt x="230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7"/>
          <p:cNvSpPr/>
          <p:nvPr/>
        </p:nvSpPr>
        <p:spPr>
          <a:xfrm>
            <a:off x="-107875" y="4076675"/>
            <a:ext cx="10015964" cy="1939729"/>
          </a:xfrm>
          <a:custGeom>
            <a:rect b="b" l="l" r="r" t="t"/>
            <a:pathLst>
              <a:path extrusionOk="0" h="12673" w="20274">
                <a:moveTo>
                  <a:pt x="16264" y="0"/>
                </a:moveTo>
                <a:cubicBezTo>
                  <a:pt x="15724" y="0"/>
                  <a:pt x="15218" y="140"/>
                  <a:pt x="14765" y="401"/>
                </a:cubicBezTo>
                <a:cubicBezTo>
                  <a:pt x="13301" y="1325"/>
                  <a:pt x="11959" y="1656"/>
                  <a:pt x="10425" y="2667"/>
                </a:cubicBezTo>
                <a:cubicBezTo>
                  <a:pt x="9867" y="3033"/>
                  <a:pt x="9518" y="4741"/>
                  <a:pt x="7531" y="4741"/>
                </a:cubicBezTo>
                <a:cubicBezTo>
                  <a:pt x="6485" y="4741"/>
                  <a:pt x="5405" y="3678"/>
                  <a:pt x="2790" y="3678"/>
                </a:cubicBezTo>
                <a:cubicBezTo>
                  <a:pt x="2750" y="3677"/>
                  <a:pt x="2710" y="3677"/>
                  <a:pt x="2670" y="3677"/>
                </a:cubicBezTo>
                <a:cubicBezTo>
                  <a:pt x="1753" y="3677"/>
                  <a:pt x="853" y="3869"/>
                  <a:pt x="1" y="4253"/>
                </a:cubicBezTo>
                <a:lnTo>
                  <a:pt x="1" y="6031"/>
                </a:lnTo>
                <a:cubicBezTo>
                  <a:pt x="716" y="5683"/>
                  <a:pt x="1517" y="5508"/>
                  <a:pt x="2302" y="5508"/>
                </a:cubicBezTo>
                <a:cubicBezTo>
                  <a:pt x="6241" y="5508"/>
                  <a:pt x="7758" y="9919"/>
                  <a:pt x="10878" y="9919"/>
                </a:cubicBezTo>
                <a:cubicBezTo>
                  <a:pt x="11959" y="9919"/>
                  <a:pt x="12760" y="9239"/>
                  <a:pt x="14730" y="9239"/>
                </a:cubicBezTo>
                <a:cubicBezTo>
                  <a:pt x="18147" y="9239"/>
                  <a:pt x="18792" y="11348"/>
                  <a:pt x="20256" y="12673"/>
                </a:cubicBezTo>
                <a:lnTo>
                  <a:pt x="20256" y="9030"/>
                </a:lnTo>
                <a:cubicBezTo>
                  <a:pt x="19123" y="8855"/>
                  <a:pt x="17955" y="8733"/>
                  <a:pt x="16927" y="8141"/>
                </a:cubicBezTo>
                <a:cubicBezTo>
                  <a:pt x="16369" y="7792"/>
                  <a:pt x="16003" y="7042"/>
                  <a:pt x="15305" y="7042"/>
                </a:cubicBezTo>
                <a:cubicBezTo>
                  <a:pt x="14713" y="7042"/>
                  <a:pt x="13266" y="7966"/>
                  <a:pt x="12150" y="7966"/>
                </a:cubicBezTo>
                <a:cubicBezTo>
                  <a:pt x="11366" y="7966"/>
                  <a:pt x="10634" y="7443"/>
                  <a:pt x="10634" y="6589"/>
                </a:cubicBezTo>
                <a:cubicBezTo>
                  <a:pt x="10634" y="5613"/>
                  <a:pt x="11174" y="5142"/>
                  <a:pt x="12098" y="5142"/>
                </a:cubicBezTo>
                <a:cubicBezTo>
                  <a:pt x="12569" y="5142"/>
                  <a:pt x="13057" y="5282"/>
                  <a:pt x="13475" y="5282"/>
                </a:cubicBezTo>
                <a:cubicBezTo>
                  <a:pt x="14538" y="5282"/>
                  <a:pt x="14922" y="3591"/>
                  <a:pt x="17885" y="3591"/>
                </a:cubicBezTo>
                <a:cubicBezTo>
                  <a:pt x="18687" y="3608"/>
                  <a:pt x="19472" y="3713"/>
                  <a:pt x="20273" y="3887"/>
                </a:cubicBezTo>
                <a:lnTo>
                  <a:pt x="20273" y="1220"/>
                </a:lnTo>
                <a:lnTo>
                  <a:pt x="20204" y="1220"/>
                </a:lnTo>
                <a:cubicBezTo>
                  <a:pt x="19175" y="1220"/>
                  <a:pt x="18147" y="0"/>
                  <a:pt x="1626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27"/>
          <p:cNvSpPr/>
          <p:nvPr/>
        </p:nvSpPr>
        <p:spPr>
          <a:xfrm>
            <a:off x="5145161" y="4626319"/>
            <a:ext cx="4754051" cy="829891"/>
          </a:xfrm>
          <a:custGeom>
            <a:rect b="b" l="l" r="r" t="t"/>
            <a:pathLst>
              <a:path extrusionOk="0" h="5422" w="9623">
                <a:moveTo>
                  <a:pt x="7235" y="0"/>
                </a:moveTo>
                <a:cubicBezTo>
                  <a:pt x="4289" y="0"/>
                  <a:pt x="3905" y="1673"/>
                  <a:pt x="2842" y="1673"/>
                </a:cubicBezTo>
                <a:cubicBezTo>
                  <a:pt x="2424" y="1673"/>
                  <a:pt x="1936" y="1534"/>
                  <a:pt x="1465" y="1534"/>
                </a:cubicBezTo>
                <a:cubicBezTo>
                  <a:pt x="541" y="1534"/>
                  <a:pt x="1" y="2005"/>
                  <a:pt x="1" y="2981"/>
                </a:cubicBezTo>
                <a:cubicBezTo>
                  <a:pt x="1" y="3852"/>
                  <a:pt x="733" y="4358"/>
                  <a:pt x="1517" y="4358"/>
                </a:cubicBezTo>
                <a:cubicBezTo>
                  <a:pt x="2633" y="4358"/>
                  <a:pt x="4080" y="3434"/>
                  <a:pt x="4672" y="3434"/>
                </a:cubicBezTo>
                <a:cubicBezTo>
                  <a:pt x="5370" y="3434"/>
                  <a:pt x="5736" y="4201"/>
                  <a:pt x="6294" y="4532"/>
                </a:cubicBezTo>
                <a:cubicBezTo>
                  <a:pt x="7322" y="5142"/>
                  <a:pt x="8472" y="5264"/>
                  <a:pt x="9623" y="5421"/>
                </a:cubicBezTo>
                <a:lnTo>
                  <a:pt x="9623" y="296"/>
                </a:lnTo>
                <a:cubicBezTo>
                  <a:pt x="8839" y="105"/>
                  <a:pt x="8037" y="17"/>
                  <a:pt x="723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CUSTOM_10_2"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8"/>
          <p:cNvSpPr/>
          <p:nvPr/>
        </p:nvSpPr>
        <p:spPr>
          <a:xfrm>
            <a:off x="7034776" y="4335626"/>
            <a:ext cx="1691193" cy="1626929"/>
          </a:xfrm>
          <a:custGeom>
            <a:rect b="b" l="l" r="r" t="t"/>
            <a:pathLst>
              <a:path extrusionOk="0" h="56101" w="58317">
                <a:moveTo>
                  <a:pt x="30252" y="0"/>
                </a:moveTo>
                <a:cubicBezTo>
                  <a:pt x="18880" y="0"/>
                  <a:pt x="8675" y="6853"/>
                  <a:pt x="4301" y="17349"/>
                </a:cubicBezTo>
                <a:cubicBezTo>
                  <a:pt x="0" y="27773"/>
                  <a:pt x="2406" y="39874"/>
                  <a:pt x="10424" y="47893"/>
                </a:cubicBezTo>
                <a:cubicBezTo>
                  <a:pt x="15780" y="53248"/>
                  <a:pt x="22925" y="56100"/>
                  <a:pt x="30207" y="56100"/>
                </a:cubicBezTo>
                <a:cubicBezTo>
                  <a:pt x="33827" y="56100"/>
                  <a:pt x="37482" y="55395"/>
                  <a:pt x="40967" y="53943"/>
                </a:cubicBezTo>
                <a:cubicBezTo>
                  <a:pt x="51464" y="49642"/>
                  <a:pt x="58316" y="39364"/>
                  <a:pt x="58316" y="28065"/>
                </a:cubicBezTo>
                <a:cubicBezTo>
                  <a:pt x="58244" y="12538"/>
                  <a:pt x="45706" y="0"/>
                  <a:pt x="3025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28"/>
          <p:cNvSpPr txBox="1"/>
          <p:nvPr>
            <p:ph type="title"/>
          </p:nvPr>
        </p:nvSpPr>
        <p:spPr>
          <a:xfrm>
            <a:off x="720775" y="367200"/>
            <a:ext cx="7703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1" name="Google Shape;211;p28"/>
          <p:cNvSpPr txBox="1"/>
          <p:nvPr>
            <p:ph idx="1" type="subTitle"/>
          </p:nvPr>
        </p:nvSpPr>
        <p:spPr>
          <a:xfrm>
            <a:off x="5880050" y="1298650"/>
            <a:ext cx="2147700" cy="45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212" name="Google Shape;212;p28"/>
          <p:cNvSpPr txBox="1"/>
          <p:nvPr>
            <p:ph idx="2" type="subTitle"/>
          </p:nvPr>
        </p:nvSpPr>
        <p:spPr>
          <a:xfrm>
            <a:off x="5879188" y="1740725"/>
            <a:ext cx="21492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13" name="Google Shape;213;p28"/>
          <p:cNvSpPr txBox="1"/>
          <p:nvPr>
            <p:ph idx="3" type="subTitle"/>
          </p:nvPr>
        </p:nvSpPr>
        <p:spPr>
          <a:xfrm>
            <a:off x="2488050" y="1298650"/>
            <a:ext cx="2147700" cy="45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214" name="Google Shape;214;p28"/>
          <p:cNvSpPr txBox="1"/>
          <p:nvPr>
            <p:ph idx="4" type="subTitle"/>
          </p:nvPr>
        </p:nvSpPr>
        <p:spPr>
          <a:xfrm>
            <a:off x="2487475" y="1737400"/>
            <a:ext cx="21492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28"/>
          <p:cNvSpPr/>
          <p:nvPr/>
        </p:nvSpPr>
        <p:spPr>
          <a:xfrm>
            <a:off x="-150800" y="4196925"/>
            <a:ext cx="5090606" cy="1265175"/>
          </a:xfrm>
          <a:custGeom>
            <a:rect b="b" l="l" r="r" t="t"/>
            <a:pathLst>
              <a:path extrusionOk="0" h="50607" w="152459">
                <a:moveTo>
                  <a:pt x="23858" y="1"/>
                </a:moveTo>
                <a:cubicBezTo>
                  <a:pt x="11148" y="1"/>
                  <a:pt x="1630" y="4193"/>
                  <a:pt x="1630" y="4193"/>
                </a:cubicBezTo>
                <a:lnTo>
                  <a:pt x="0" y="46303"/>
                </a:lnTo>
                <a:cubicBezTo>
                  <a:pt x="0" y="46303"/>
                  <a:pt x="34600" y="40075"/>
                  <a:pt x="39913" y="40075"/>
                </a:cubicBezTo>
                <a:cubicBezTo>
                  <a:pt x="40062" y="40075"/>
                  <a:pt x="40187" y="40080"/>
                  <a:pt x="40288" y="40090"/>
                </a:cubicBezTo>
                <a:cubicBezTo>
                  <a:pt x="41537" y="40213"/>
                  <a:pt x="46914" y="40253"/>
                  <a:pt x="53563" y="40253"/>
                </a:cubicBezTo>
                <a:cubicBezTo>
                  <a:pt x="66862" y="40253"/>
                  <a:pt x="85247" y="40090"/>
                  <a:pt x="85864" y="40090"/>
                </a:cubicBezTo>
                <a:cubicBezTo>
                  <a:pt x="86804" y="40090"/>
                  <a:pt x="150916" y="50607"/>
                  <a:pt x="150916" y="50607"/>
                </a:cubicBezTo>
                <a:lnTo>
                  <a:pt x="152458" y="29251"/>
                </a:lnTo>
                <a:cubicBezTo>
                  <a:pt x="152458" y="29251"/>
                  <a:pt x="140047" y="15106"/>
                  <a:pt x="132189" y="13182"/>
                </a:cubicBezTo>
                <a:cubicBezTo>
                  <a:pt x="130294" y="12721"/>
                  <a:pt x="128221" y="12524"/>
                  <a:pt x="126048" y="12524"/>
                </a:cubicBezTo>
                <a:cubicBezTo>
                  <a:pt x="113905" y="12524"/>
                  <a:pt x="98643" y="18660"/>
                  <a:pt x="93884" y="18984"/>
                </a:cubicBezTo>
                <a:cubicBezTo>
                  <a:pt x="93791" y="18990"/>
                  <a:pt x="93696" y="18993"/>
                  <a:pt x="93598" y="18993"/>
                </a:cubicBezTo>
                <a:cubicBezTo>
                  <a:pt x="87851" y="18993"/>
                  <a:pt x="74973" y="8482"/>
                  <a:pt x="67563" y="7572"/>
                </a:cubicBezTo>
                <a:cubicBezTo>
                  <a:pt x="60425" y="6705"/>
                  <a:pt x="41551" y="698"/>
                  <a:pt x="26262" y="51"/>
                </a:cubicBezTo>
                <a:cubicBezTo>
                  <a:pt x="25449" y="17"/>
                  <a:pt x="24647" y="1"/>
                  <a:pt x="2385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8"/>
          <p:cNvSpPr/>
          <p:nvPr/>
        </p:nvSpPr>
        <p:spPr>
          <a:xfrm>
            <a:off x="-150800" y="4629000"/>
            <a:ext cx="10197330" cy="1231675"/>
          </a:xfrm>
          <a:custGeom>
            <a:rect b="b" l="l" r="r" t="t"/>
            <a:pathLst>
              <a:path extrusionOk="0" h="49267" w="130530">
                <a:moveTo>
                  <a:pt x="91104" y="1"/>
                </a:moveTo>
                <a:cubicBezTo>
                  <a:pt x="78470" y="1"/>
                  <a:pt x="53652" y="7572"/>
                  <a:pt x="45341" y="12474"/>
                </a:cubicBezTo>
                <a:cubicBezTo>
                  <a:pt x="34810" y="18702"/>
                  <a:pt x="0" y="20112"/>
                  <a:pt x="0" y="20112"/>
                </a:cubicBezTo>
                <a:lnTo>
                  <a:pt x="4671" y="39338"/>
                </a:lnTo>
                <a:lnTo>
                  <a:pt x="41787" y="39338"/>
                </a:lnTo>
                <a:lnTo>
                  <a:pt x="130530" y="49267"/>
                </a:lnTo>
                <a:lnTo>
                  <a:pt x="130530" y="29629"/>
                </a:lnTo>
                <a:cubicBezTo>
                  <a:pt x="130530" y="29629"/>
                  <a:pt x="112052" y="7965"/>
                  <a:pt x="96777" y="885"/>
                </a:cubicBezTo>
                <a:cubicBezTo>
                  <a:pt x="95453" y="273"/>
                  <a:pt x="93497" y="1"/>
                  <a:pt x="9110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28"/>
          <p:cNvSpPr txBox="1"/>
          <p:nvPr>
            <p:ph idx="5" type="subTitle"/>
          </p:nvPr>
        </p:nvSpPr>
        <p:spPr>
          <a:xfrm>
            <a:off x="5880050" y="2689650"/>
            <a:ext cx="2147700" cy="45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218" name="Google Shape;218;p28"/>
          <p:cNvSpPr txBox="1"/>
          <p:nvPr>
            <p:ph idx="6" type="subTitle"/>
          </p:nvPr>
        </p:nvSpPr>
        <p:spPr>
          <a:xfrm>
            <a:off x="5879188" y="3126750"/>
            <a:ext cx="21492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19" name="Google Shape;219;p28"/>
          <p:cNvSpPr txBox="1"/>
          <p:nvPr>
            <p:ph idx="7" type="subTitle"/>
          </p:nvPr>
        </p:nvSpPr>
        <p:spPr>
          <a:xfrm>
            <a:off x="2488050" y="2689650"/>
            <a:ext cx="2147700" cy="45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220" name="Google Shape;220;p28"/>
          <p:cNvSpPr txBox="1"/>
          <p:nvPr>
            <p:ph idx="8" type="subTitle"/>
          </p:nvPr>
        </p:nvSpPr>
        <p:spPr>
          <a:xfrm>
            <a:off x="2487475" y="3126750"/>
            <a:ext cx="21492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 1">
  <p:cSld name="CUSTOM_10_2_1"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9"/>
          <p:cNvSpPr txBox="1"/>
          <p:nvPr>
            <p:ph type="title"/>
          </p:nvPr>
        </p:nvSpPr>
        <p:spPr>
          <a:xfrm>
            <a:off x="720775" y="367200"/>
            <a:ext cx="7703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3" name="Google Shape;223;p29"/>
          <p:cNvSpPr/>
          <p:nvPr/>
        </p:nvSpPr>
        <p:spPr>
          <a:xfrm flipH="1">
            <a:off x="-847675" y="4927650"/>
            <a:ext cx="10197330" cy="1231675"/>
          </a:xfrm>
          <a:custGeom>
            <a:rect b="b" l="l" r="r" t="t"/>
            <a:pathLst>
              <a:path extrusionOk="0" h="49267" w="130530">
                <a:moveTo>
                  <a:pt x="91104" y="1"/>
                </a:moveTo>
                <a:cubicBezTo>
                  <a:pt x="78470" y="1"/>
                  <a:pt x="53652" y="7572"/>
                  <a:pt x="45341" y="12474"/>
                </a:cubicBezTo>
                <a:cubicBezTo>
                  <a:pt x="34810" y="18702"/>
                  <a:pt x="0" y="20112"/>
                  <a:pt x="0" y="20112"/>
                </a:cubicBezTo>
                <a:lnTo>
                  <a:pt x="4671" y="39338"/>
                </a:lnTo>
                <a:lnTo>
                  <a:pt x="41787" y="39338"/>
                </a:lnTo>
                <a:lnTo>
                  <a:pt x="130530" y="49267"/>
                </a:lnTo>
                <a:lnTo>
                  <a:pt x="130530" y="29629"/>
                </a:lnTo>
                <a:cubicBezTo>
                  <a:pt x="130530" y="29629"/>
                  <a:pt x="112052" y="7965"/>
                  <a:pt x="96777" y="885"/>
                </a:cubicBezTo>
                <a:cubicBezTo>
                  <a:pt x="95453" y="273"/>
                  <a:pt x="93497" y="1"/>
                  <a:pt x="9110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29"/>
          <p:cNvSpPr txBox="1"/>
          <p:nvPr>
            <p:ph idx="1" type="subTitle"/>
          </p:nvPr>
        </p:nvSpPr>
        <p:spPr>
          <a:xfrm>
            <a:off x="5794800" y="1294650"/>
            <a:ext cx="2188200" cy="39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9pPr>
          </a:lstStyle>
          <a:p/>
        </p:txBody>
      </p:sp>
      <p:sp>
        <p:nvSpPr>
          <p:cNvPr id="225" name="Google Shape;225;p29"/>
          <p:cNvSpPr txBox="1"/>
          <p:nvPr>
            <p:ph idx="2" type="subTitle"/>
          </p:nvPr>
        </p:nvSpPr>
        <p:spPr>
          <a:xfrm>
            <a:off x="5794805" y="1732750"/>
            <a:ext cx="2188200" cy="5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9pPr>
          </a:lstStyle>
          <a:p/>
        </p:txBody>
      </p:sp>
      <p:sp>
        <p:nvSpPr>
          <p:cNvPr id="226" name="Google Shape;226;p29"/>
          <p:cNvSpPr txBox="1"/>
          <p:nvPr>
            <p:ph idx="3" type="subTitle"/>
          </p:nvPr>
        </p:nvSpPr>
        <p:spPr>
          <a:xfrm>
            <a:off x="5794805" y="2477050"/>
            <a:ext cx="2188200" cy="39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9pPr>
          </a:lstStyle>
          <a:p/>
        </p:txBody>
      </p:sp>
      <p:sp>
        <p:nvSpPr>
          <p:cNvPr id="227" name="Google Shape;227;p29"/>
          <p:cNvSpPr txBox="1"/>
          <p:nvPr>
            <p:ph idx="4" type="subTitle"/>
          </p:nvPr>
        </p:nvSpPr>
        <p:spPr>
          <a:xfrm>
            <a:off x="5794805" y="2914987"/>
            <a:ext cx="2188200" cy="56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9pPr>
          </a:lstStyle>
          <a:p/>
        </p:txBody>
      </p:sp>
      <p:sp>
        <p:nvSpPr>
          <p:cNvPr id="228" name="Google Shape;228;p29"/>
          <p:cNvSpPr txBox="1"/>
          <p:nvPr>
            <p:ph idx="5" type="subTitle"/>
          </p:nvPr>
        </p:nvSpPr>
        <p:spPr>
          <a:xfrm>
            <a:off x="5794805" y="3643200"/>
            <a:ext cx="2188200" cy="39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9pPr>
          </a:lstStyle>
          <a:p/>
        </p:txBody>
      </p:sp>
      <p:sp>
        <p:nvSpPr>
          <p:cNvPr id="229" name="Google Shape;229;p29"/>
          <p:cNvSpPr txBox="1"/>
          <p:nvPr>
            <p:ph idx="6" type="subTitle"/>
          </p:nvPr>
        </p:nvSpPr>
        <p:spPr>
          <a:xfrm>
            <a:off x="5794805" y="4088000"/>
            <a:ext cx="2188200" cy="56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9pPr>
          </a:lstStyle>
          <a:p/>
        </p:txBody>
      </p:sp>
      <p:sp>
        <p:nvSpPr>
          <p:cNvPr id="230" name="Google Shape;230;p29"/>
          <p:cNvSpPr txBox="1"/>
          <p:nvPr>
            <p:ph idx="7" type="subTitle"/>
          </p:nvPr>
        </p:nvSpPr>
        <p:spPr>
          <a:xfrm>
            <a:off x="2261625" y="1294650"/>
            <a:ext cx="2188200" cy="39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9pPr>
          </a:lstStyle>
          <a:p/>
        </p:txBody>
      </p:sp>
      <p:sp>
        <p:nvSpPr>
          <p:cNvPr id="231" name="Google Shape;231;p29"/>
          <p:cNvSpPr txBox="1"/>
          <p:nvPr>
            <p:ph idx="8" type="subTitle"/>
          </p:nvPr>
        </p:nvSpPr>
        <p:spPr>
          <a:xfrm>
            <a:off x="2261630" y="1732750"/>
            <a:ext cx="2188200" cy="5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9pPr>
          </a:lstStyle>
          <a:p/>
        </p:txBody>
      </p:sp>
      <p:sp>
        <p:nvSpPr>
          <p:cNvPr id="232" name="Google Shape;232;p29"/>
          <p:cNvSpPr txBox="1"/>
          <p:nvPr>
            <p:ph idx="9" type="subTitle"/>
          </p:nvPr>
        </p:nvSpPr>
        <p:spPr>
          <a:xfrm>
            <a:off x="2261630" y="2477050"/>
            <a:ext cx="2188200" cy="39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9pPr>
          </a:lstStyle>
          <a:p/>
        </p:txBody>
      </p:sp>
      <p:sp>
        <p:nvSpPr>
          <p:cNvPr id="233" name="Google Shape;233;p29"/>
          <p:cNvSpPr txBox="1"/>
          <p:nvPr>
            <p:ph idx="13" type="subTitle"/>
          </p:nvPr>
        </p:nvSpPr>
        <p:spPr>
          <a:xfrm>
            <a:off x="2261630" y="2914987"/>
            <a:ext cx="2188200" cy="56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9pPr>
          </a:lstStyle>
          <a:p/>
        </p:txBody>
      </p:sp>
      <p:sp>
        <p:nvSpPr>
          <p:cNvPr id="234" name="Google Shape;234;p29"/>
          <p:cNvSpPr txBox="1"/>
          <p:nvPr>
            <p:ph idx="14" type="subTitle"/>
          </p:nvPr>
        </p:nvSpPr>
        <p:spPr>
          <a:xfrm>
            <a:off x="2261630" y="3643200"/>
            <a:ext cx="2188200" cy="39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9pPr>
          </a:lstStyle>
          <a:p/>
        </p:txBody>
      </p:sp>
      <p:sp>
        <p:nvSpPr>
          <p:cNvPr id="235" name="Google Shape;235;p29"/>
          <p:cNvSpPr txBox="1"/>
          <p:nvPr>
            <p:ph idx="15" type="subTitle"/>
          </p:nvPr>
        </p:nvSpPr>
        <p:spPr>
          <a:xfrm>
            <a:off x="2261630" y="4088000"/>
            <a:ext cx="2188200" cy="56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9pPr>
          </a:lstStyle>
          <a:p/>
        </p:txBody>
      </p:sp>
      <p:sp>
        <p:nvSpPr>
          <p:cNvPr id="236" name="Google Shape;236;p29"/>
          <p:cNvSpPr/>
          <p:nvPr/>
        </p:nvSpPr>
        <p:spPr>
          <a:xfrm>
            <a:off x="-5768400" y="4888900"/>
            <a:ext cx="15052791" cy="1726754"/>
          </a:xfrm>
          <a:custGeom>
            <a:rect b="b" l="l" r="r" t="t"/>
            <a:pathLst>
              <a:path extrusionOk="0" h="12360" w="20256">
                <a:moveTo>
                  <a:pt x="19489" y="0"/>
                </a:moveTo>
                <a:cubicBezTo>
                  <a:pt x="16194" y="18"/>
                  <a:pt x="15113" y="4463"/>
                  <a:pt x="11819" y="4463"/>
                </a:cubicBezTo>
                <a:cubicBezTo>
                  <a:pt x="10686" y="4463"/>
                  <a:pt x="10250" y="3957"/>
                  <a:pt x="9710" y="3957"/>
                </a:cubicBezTo>
                <a:cubicBezTo>
                  <a:pt x="8315" y="3957"/>
                  <a:pt x="7914" y="6223"/>
                  <a:pt x="6346" y="6223"/>
                </a:cubicBezTo>
                <a:cubicBezTo>
                  <a:pt x="5073" y="6223"/>
                  <a:pt x="3870" y="5212"/>
                  <a:pt x="2319" y="5212"/>
                </a:cubicBezTo>
                <a:cubicBezTo>
                  <a:pt x="1482" y="5212"/>
                  <a:pt x="663" y="5474"/>
                  <a:pt x="1" y="5962"/>
                </a:cubicBezTo>
                <a:lnTo>
                  <a:pt x="1" y="12359"/>
                </a:lnTo>
                <a:lnTo>
                  <a:pt x="3016" y="12359"/>
                </a:lnTo>
                <a:cubicBezTo>
                  <a:pt x="4167" y="8995"/>
                  <a:pt x="7269" y="6520"/>
                  <a:pt x="10965" y="6520"/>
                </a:cubicBezTo>
                <a:cubicBezTo>
                  <a:pt x="11523" y="6520"/>
                  <a:pt x="12098" y="6554"/>
                  <a:pt x="12656" y="6554"/>
                </a:cubicBezTo>
                <a:cubicBezTo>
                  <a:pt x="13806" y="6554"/>
                  <a:pt x="14887" y="6432"/>
                  <a:pt x="15793" y="5665"/>
                </a:cubicBezTo>
                <a:cubicBezTo>
                  <a:pt x="17135" y="4532"/>
                  <a:pt x="18687" y="4201"/>
                  <a:pt x="20256" y="3992"/>
                </a:cubicBezTo>
                <a:lnTo>
                  <a:pt x="20256" y="70"/>
                </a:lnTo>
                <a:cubicBezTo>
                  <a:pt x="19994" y="35"/>
                  <a:pt x="19750" y="0"/>
                  <a:pt x="1948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 1">
  <p:cSld name="CUSTOM_21"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0"/>
          <p:cNvSpPr txBox="1"/>
          <p:nvPr>
            <p:ph type="title"/>
          </p:nvPr>
        </p:nvSpPr>
        <p:spPr>
          <a:xfrm>
            <a:off x="5063450" y="2156525"/>
            <a:ext cx="3852000" cy="26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idx="1" type="body"/>
          </p:nvPr>
        </p:nvSpPr>
        <p:spPr>
          <a:xfrm>
            <a:off x="898125" y="1048500"/>
            <a:ext cx="7347600" cy="355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B3E55"/>
              </a:buClr>
              <a:buSzPts val="1600"/>
              <a:buFont typeface="Montserrat"/>
              <a:buChar char="●"/>
              <a:defRPr sz="1200"/>
            </a:lvl1pPr>
            <a:lvl2pPr indent="-330200" lvl="1" marL="9144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2B3E55"/>
              </a:buClr>
              <a:buSzPts val="1600"/>
              <a:buFont typeface="Montserrat"/>
              <a:buChar char="○"/>
              <a:defRPr sz="1200"/>
            </a:lvl2pPr>
            <a:lvl3pPr indent="-330200" lvl="2" marL="1371600">
              <a:spcBef>
                <a:spcPts val="1600"/>
              </a:spcBef>
              <a:spcAft>
                <a:spcPts val="0"/>
              </a:spcAft>
              <a:buClr>
                <a:srgbClr val="2B3E55"/>
              </a:buClr>
              <a:buSzPts val="1600"/>
              <a:buFont typeface="Montserrat"/>
              <a:buChar char="■"/>
              <a:defRPr/>
            </a:lvl3pPr>
            <a:lvl4pPr indent="-330200" lvl="3" marL="1828800">
              <a:spcBef>
                <a:spcPts val="1600"/>
              </a:spcBef>
              <a:spcAft>
                <a:spcPts val="0"/>
              </a:spcAft>
              <a:buClr>
                <a:srgbClr val="2B3E55"/>
              </a:buClr>
              <a:buSzPts val="1600"/>
              <a:buFont typeface="Montserrat"/>
              <a:buChar char="●"/>
              <a:defRPr/>
            </a:lvl4pPr>
            <a:lvl5pPr indent="-330200" lvl="4" marL="2286000">
              <a:spcBef>
                <a:spcPts val="1600"/>
              </a:spcBef>
              <a:spcAft>
                <a:spcPts val="0"/>
              </a:spcAft>
              <a:buClr>
                <a:srgbClr val="2B3E55"/>
              </a:buClr>
              <a:buSzPts val="1600"/>
              <a:buFont typeface="Montserrat"/>
              <a:buChar char="○"/>
              <a:defRPr/>
            </a:lvl5pPr>
            <a:lvl6pPr indent="-330200" lvl="5" marL="2743200">
              <a:spcBef>
                <a:spcPts val="1600"/>
              </a:spcBef>
              <a:spcAft>
                <a:spcPts val="0"/>
              </a:spcAft>
              <a:buClr>
                <a:srgbClr val="2B3E55"/>
              </a:buClr>
              <a:buSzPts val="1600"/>
              <a:buFont typeface="Montserrat"/>
              <a:buChar char="■"/>
              <a:defRPr/>
            </a:lvl6pPr>
            <a:lvl7pPr indent="-330200" lvl="6" marL="3200400">
              <a:spcBef>
                <a:spcPts val="1600"/>
              </a:spcBef>
              <a:spcAft>
                <a:spcPts val="0"/>
              </a:spcAft>
              <a:buClr>
                <a:srgbClr val="2B3E55"/>
              </a:buClr>
              <a:buSzPts val="1600"/>
              <a:buFont typeface="Montserrat"/>
              <a:buChar char="●"/>
              <a:defRPr/>
            </a:lvl7pPr>
            <a:lvl8pPr indent="-330200" lvl="7" marL="3657600">
              <a:spcBef>
                <a:spcPts val="1600"/>
              </a:spcBef>
              <a:spcAft>
                <a:spcPts val="0"/>
              </a:spcAft>
              <a:buClr>
                <a:srgbClr val="2B3E55"/>
              </a:buClr>
              <a:buSzPts val="1600"/>
              <a:buFont typeface="Montserrat"/>
              <a:buChar char="○"/>
              <a:defRPr/>
            </a:lvl8pPr>
            <a:lvl9pPr indent="-330200" lvl="8" marL="4114800">
              <a:spcBef>
                <a:spcPts val="1600"/>
              </a:spcBef>
              <a:spcAft>
                <a:spcPts val="1600"/>
              </a:spcAft>
              <a:buClr>
                <a:srgbClr val="2B3E55"/>
              </a:buClr>
              <a:buSzPts val="1600"/>
              <a:buFont typeface="Montserrat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type="title"/>
          </p:nvPr>
        </p:nvSpPr>
        <p:spPr>
          <a:xfrm>
            <a:off x="720775" y="367200"/>
            <a:ext cx="7703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 1">
  <p:cSld name="CUSTOM_19"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1"/>
          <p:cNvSpPr/>
          <p:nvPr/>
        </p:nvSpPr>
        <p:spPr>
          <a:xfrm>
            <a:off x="-818325" y="4544350"/>
            <a:ext cx="10388556" cy="924843"/>
          </a:xfrm>
          <a:custGeom>
            <a:rect b="b" l="l" r="r" t="t"/>
            <a:pathLst>
              <a:path extrusionOk="0" h="50607" w="152459">
                <a:moveTo>
                  <a:pt x="23858" y="1"/>
                </a:moveTo>
                <a:cubicBezTo>
                  <a:pt x="11148" y="1"/>
                  <a:pt x="1630" y="4193"/>
                  <a:pt x="1630" y="4193"/>
                </a:cubicBezTo>
                <a:lnTo>
                  <a:pt x="0" y="46303"/>
                </a:lnTo>
                <a:cubicBezTo>
                  <a:pt x="0" y="46303"/>
                  <a:pt x="34600" y="40075"/>
                  <a:pt x="39913" y="40075"/>
                </a:cubicBezTo>
                <a:cubicBezTo>
                  <a:pt x="40062" y="40075"/>
                  <a:pt x="40187" y="40080"/>
                  <a:pt x="40288" y="40090"/>
                </a:cubicBezTo>
                <a:cubicBezTo>
                  <a:pt x="41537" y="40213"/>
                  <a:pt x="46914" y="40253"/>
                  <a:pt x="53563" y="40253"/>
                </a:cubicBezTo>
                <a:cubicBezTo>
                  <a:pt x="66862" y="40253"/>
                  <a:pt x="85247" y="40090"/>
                  <a:pt x="85864" y="40090"/>
                </a:cubicBezTo>
                <a:cubicBezTo>
                  <a:pt x="86804" y="40090"/>
                  <a:pt x="150916" y="50607"/>
                  <a:pt x="150916" y="50607"/>
                </a:cubicBezTo>
                <a:lnTo>
                  <a:pt x="152458" y="29251"/>
                </a:lnTo>
                <a:cubicBezTo>
                  <a:pt x="152458" y="29251"/>
                  <a:pt x="140047" y="15106"/>
                  <a:pt x="132189" y="13182"/>
                </a:cubicBezTo>
                <a:cubicBezTo>
                  <a:pt x="130294" y="12721"/>
                  <a:pt x="128221" y="12524"/>
                  <a:pt x="126048" y="12524"/>
                </a:cubicBezTo>
                <a:cubicBezTo>
                  <a:pt x="113905" y="12524"/>
                  <a:pt x="98643" y="18660"/>
                  <a:pt x="93884" y="18984"/>
                </a:cubicBezTo>
                <a:cubicBezTo>
                  <a:pt x="93791" y="18990"/>
                  <a:pt x="93696" y="18993"/>
                  <a:pt x="93598" y="18993"/>
                </a:cubicBezTo>
                <a:cubicBezTo>
                  <a:pt x="87851" y="18993"/>
                  <a:pt x="74973" y="8482"/>
                  <a:pt x="67563" y="7572"/>
                </a:cubicBezTo>
                <a:cubicBezTo>
                  <a:pt x="60425" y="6705"/>
                  <a:pt x="41551" y="698"/>
                  <a:pt x="26262" y="51"/>
                </a:cubicBezTo>
                <a:cubicBezTo>
                  <a:pt x="25449" y="17"/>
                  <a:pt x="24647" y="1"/>
                  <a:pt x="2385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31"/>
          <p:cNvSpPr/>
          <p:nvPr/>
        </p:nvSpPr>
        <p:spPr>
          <a:xfrm rot="-2007660">
            <a:off x="7408239" y="1695679"/>
            <a:ext cx="827350" cy="931697"/>
          </a:xfrm>
          <a:custGeom>
            <a:rect b="b" l="l" r="r" t="t"/>
            <a:pathLst>
              <a:path extrusionOk="0" h="17054" w="15144">
                <a:moveTo>
                  <a:pt x="7212" y="1073"/>
                </a:moveTo>
                <a:cubicBezTo>
                  <a:pt x="7227" y="1323"/>
                  <a:pt x="7329" y="1572"/>
                  <a:pt x="7506" y="1763"/>
                </a:cubicBezTo>
                <a:cubicBezTo>
                  <a:pt x="7714" y="1985"/>
                  <a:pt x="7987" y="2102"/>
                  <a:pt x="8289" y="2102"/>
                </a:cubicBezTo>
                <a:cubicBezTo>
                  <a:pt x="8307" y="2102"/>
                  <a:pt x="8325" y="2102"/>
                  <a:pt x="8343" y="2101"/>
                </a:cubicBezTo>
                <a:cubicBezTo>
                  <a:pt x="8504" y="2101"/>
                  <a:pt x="8681" y="2057"/>
                  <a:pt x="8828" y="1969"/>
                </a:cubicBezTo>
                <a:cubicBezTo>
                  <a:pt x="8842" y="1969"/>
                  <a:pt x="8842" y="1954"/>
                  <a:pt x="8857" y="1954"/>
                </a:cubicBezTo>
                <a:cubicBezTo>
                  <a:pt x="10091" y="3966"/>
                  <a:pt x="11251" y="6008"/>
                  <a:pt x="12323" y="8123"/>
                </a:cubicBezTo>
                <a:cubicBezTo>
                  <a:pt x="12191" y="8270"/>
                  <a:pt x="12118" y="8461"/>
                  <a:pt x="12147" y="8652"/>
                </a:cubicBezTo>
                <a:cubicBezTo>
                  <a:pt x="9386" y="8387"/>
                  <a:pt x="6639" y="8079"/>
                  <a:pt x="3907" y="7580"/>
                </a:cubicBezTo>
                <a:cubicBezTo>
                  <a:pt x="3907" y="7345"/>
                  <a:pt x="3716" y="7154"/>
                  <a:pt x="3481" y="7154"/>
                </a:cubicBezTo>
                <a:cubicBezTo>
                  <a:pt x="3422" y="7154"/>
                  <a:pt x="3349" y="7168"/>
                  <a:pt x="3290" y="7198"/>
                </a:cubicBezTo>
                <a:cubicBezTo>
                  <a:pt x="2806" y="5891"/>
                  <a:pt x="2233" y="4613"/>
                  <a:pt x="1675" y="3335"/>
                </a:cubicBezTo>
                <a:cubicBezTo>
                  <a:pt x="1954" y="3159"/>
                  <a:pt x="2130" y="2850"/>
                  <a:pt x="2145" y="2527"/>
                </a:cubicBezTo>
                <a:cubicBezTo>
                  <a:pt x="2130" y="2424"/>
                  <a:pt x="2115" y="2336"/>
                  <a:pt x="2101" y="2248"/>
                </a:cubicBezTo>
                <a:cubicBezTo>
                  <a:pt x="3804" y="1895"/>
                  <a:pt x="5523" y="1514"/>
                  <a:pt x="7212" y="1073"/>
                </a:cubicBezTo>
                <a:close/>
                <a:moveTo>
                  <a:pt x="8269" y="1"/>
                </a:moveTo>
                <a:cubicBezTo>
                  <a:pt x="7946" y="1"/>
                  <a:pt x="7623" y="148"/>
                  <a:pt x="7432" y="412"/>
                </a:cubicBezTo>
                <a:cubicBezTo>
                  <a:pt x="7344" y="529"/>
                  <a:pt x="7271" y="662"/>
                  <a:pt x="7241" y="794"/>
                </a:cubicBezTo>
                <a:cubicBezTo>
                  <a:pt x="5479" y="1073"/>
                  <a:pt x="3731" y="1499"/>
                  <a:pt x="2027" y="2072"/>
                </a:cubicBezTo>
                <a:cubicBezTo>
                  <a:pt x="1858" y="1746"/>
                  <a:pt x="1522" y="1560"/>
                  <a:pt x="1163" y="1560"/>
                </a:cubicBezTo>
                <a:cubicBezTo>
                  <a:pt x="1085" y="1560"/>
                  <a:pt x="1005" y="1569"/>
                  <a:pt x="926" y="1587"/>
                </a:cubicBezTo>
                <a:cubicBezTo>
                  <a:pt x="353" y="1749"/>
                  <a:pt x="0" y="2483"/>
                  <a:pt x="353" y="2997"/>
                </a:cubicBezTo>
                <a:cubicBezTo>
                  <a:pt x="533" y="3298"/>
                  <a:pt x="861" y="3480"/>
                  <a:pt x="1199" y="3480"/>
                </a:cubicBezTo>
                <a:cubicBezTo>
                  <a:pt x="1275" y="3480"/>
                  <a:pt x="1350" y="3471"/>
                  <a:pt x="1425" y="3452"/>
                </a:cubicBezTo>
                <a:cubicBezTo>
                  <a:pt x="1454" y="3438"/>
                  <a:pt x="1484" y="3423"/>
                  <a:pt x="1513" y="3408"/>
                </a:cubicBezTo>
                <a:cubicBezTo>
                  <a:pt x="1968" y="4745"/>
                  <a:pt x="2512" y="6052"/>
                  <a:pt x="3129" y="7330"/>
                </a:cubicBezTo>
                <a:cubicBezTo>
                  <a:pt x="2923" y="7609"/>
                  <a:pt x="3129" y="8020"/>
                  <a:pt x="3481" y="8035"/>
                </a:cubicBezTo>
                <a:cubicBezTo>
                  <a:pt x="3657" y="8035"/>
                  <a:pt x="3819" y="7932"/>
                  <a:pt x="3878" y="7756"/>
                </a:cubicBezTo>
                <a:cubicBezTo>
                  <a:pt x="6624" y="8402"/>
                  <a:pt x="9415" y="8784"/>
                  <a:pt x="12235" y="8902"/>
                </a:cubicBezTo>
                <a:cubicBezTo>
                  <a:pt x="12294" y="8990"/>
                  <a:pt x="12382" y="9063"/>
                  <a:pt x="12470" y="9092"/>
                </a:cubicBezTo>
                <a:cubicBezTo>
                  <a:pt x="12294" y="10620"/>
                  <a:pt x="12206" y="12147"/>
                  <a:pt x="12206" y="13690"/>
                </a:cubicBezTo>
                <a:cubicBezTo>
                  <a:pt x="12118" y="13690"/>
                  <a:pt x="12029" y="13704"/>
                  <a:pt x="11941" y="13719"/>
                </a:cubicBezTo>
                <a:cubicBezTo>
                  <a:pt x="11765" y="13778"/>
                  <a:pt x="11603" y="13866"/>
                  <a:pt x="11486" y="13998"/>
                </a:cubicBezTo>
                <a:cubicBezTo>
                  <a:pt x="11295" y="14189"/>
                  <a:pt x="11192" y="14439"/>
                  <a:pt x="11192" y="14703"/>
                </a:cubicBezTo>
                <a:cubicBezTo>
                  <a:pt x="11192" y="14968"/>
                  <a:pt x="11310" y="15232"/>
                  <a:pt x="11486" y="15423"/>
                </a:cubicBezTo>
                <a:cubicBezTo>
                  <a:pt x="11673" y="15621"/>
                  <a:pt x="11935" y="15720"/>
                  <a:pt x="12197" y="15720"/>
                </a:cubicBezTo>
                <a:cubicBezTo>
                  <a:pt x="12284" y="15720"/>
                  <a:pt x="12371" y="15709"/>
                  <a:pt x="12455" y="15687"/>
                </a:cubicBezTo>
                <a:cubicBezTo>
                  <a:pt x="12602" y="15643"/>
                  <a:pt x="12720" y="15570"/>
                  <a:pt x="12837" y="15482"/>
                </a:cubicBezTo>
                <a:lnTo>
                  <a:pt x="13072" y="15658"/>
                </a:lnTo>
                <a:cubicBezTo>
                  <a:pt x="13175" y="15731"/>
                  <a:pt x="13263" y="15819"/>
                  <a:pt x="13366" y="15893"/>
                </a:cubicBezTo>
                <a:cubicBezTo>
                  <a:pt x="13307" y="16010"/>
                  <a:pt x="13263" y="16128"/>
                  <a:pt x="13278" y="16260"/>
                </a:cubicBezTo>
                <a:cubicBezTo>
                  <a:pt x="13278" y="16701"/>
                  <a:pt x="13645" y="17053"/>
                  <a:pt x="14086" y="17053"/>
                </a:cubicBezTo>
                <a:cubicBezTo>
                  <a:pt x="14291" y="17053"/>
                  <a:pt x="14497" y="16965"/>
                  <a:pt x="14644" y="16818"/>
                </a:cubicBezTo>
                <a:cubicBezTo>
                  <a:pt x="15143" y="16319"/>
                  <a:pt x="14791" y="15467"/>
                  <a:pt x="14086" y="15467"/>
                </a:cubicBezTo>
                <a:cubicBezTo>
                  <a:pt x="13880" y="15467"/>
                  <a:pt x="13674" y="15540"/>
                  <a:pt x="13528" y="15687"/>
                </a:cubicBezTo>
                <a:cubicBezTo>
                  <a:pt x="13351" y="15555"/>
                  <a:pt x="13175" y="15438"/>
                  <a:pt x="12999" y="15305"/>
                </a:cubicBezTo>
                <a:lnTo>
                  <a:pt x="13028" y="15247"/>
                </a:lnTo>
                <a:cubicBezTo>
                  <a:pt x="13058" y="15232"/>
                  <a:pt x="13072" y="15203"/>
                  <a:pt x="13087" y="15188"/>
                </a:cubicBezTo>
                <a:cubicBezTo>
                  <a:pt x="13175" y="15026"/>
                  <a:pt x="13219" y="14865"/>
                  <a:pt x="13219" y="14688"/>
                </a:cubicBezTo>
                <a:cubicBezTo>
                  <a:pt x="13204" y="14600"/>
                  <a:pt x="13190" y="14498"/>
                  <a:pt x="13190" y="14424"/>
                </a:cubicBezTo>
                <a:cubicBezTo>
                  <a:pt x="13160" y="14292"/>
                  <a:pt x="13087" y="14174"/>
                  <a:pt x="12999" y="14086"/>
                </a:cubicBezTo>
                <a:cubicBezTo>
                  <a:pt x="12881" y="13895"/>
                  <a:pt x="12690" y="13763"/>
                  <a:pt x="12485" y="13719"/>
                </a:cubicBezTo>
                <a:lnTo>
                  <a:pt x="12426" y="13719"/>
                </a:lnTo>
                <a:cubicBezTo>
                  <a:pt x="12558" y="12206"/>
                  <a:pt x="12617" y="10649"/>
                  <a:pt x="12632" y="9137"/>
                </a:cubicBezTo>
                <a:cubicBezTo>
                  <a:pt x="12661" y="9137"/>
                  <a:pt x="12676" y="9151"/>
                  <a:pt x="12690" y="9151"/>
                </a:cubicBezTo>
                <a:cubicBezTo>
                  <a:pt x="13454" y="9151"/>
                  <a:pt x="13454" y="7976"/>
                  <a:pt x="12690" y="7976"/>
                </a:cubicBezTo>
                <a:cubicBezTo>
                  <a:pt x="12632" y="7976"/>
                  <a:pt x="12573" y="7991"/>
                  <a:pt x="12514" y="8006"/>
                </a:cubicBezTo>
                <a:cubicBezTo>
                  <a:pt x="11486" y="5861"/>
                  <a:pt x="10311" y="3805"/>
                  <a:pt x="8974" y="1837"/>
                </a:cubicBezTo>
                <a:cubicBezTo>
                  <a:pt x="9048" y="1778"/>
                  <a:pt x="9121" y="1705"/>
                  <a:pt x="9165" y="1631"/>
                </a:cubicBezTo>
                <a:cubicBezTo>
                  <a:pt x="9253" y="1470"/>
                  <a:pt x="9298" y="1293"/>
                  <a:pt x="9298" y="1117"/>
                </a:cubicBezTo>
                <a:cubicBezTo>
                  <a:pt x="9298" y="1044"/>
                  <a:pt x="9298" y="970"/>
                  <a:pt x="9268" y="911"/>
                </a:cubicBezTo>
                <a:cubicBezTo>
                  <a:pt x="9268" y="853"/>
                  <a:pt x="9268" y="794"/>
                  <a:pt x="9253" y="750"/>
                </a:cubicBezTo>
                <a:cubicBezTo>
                  <a:pt x="9180" y="500"/>
                  <a:pt x="9018" y="280"/>
                  <a:pt x="8798" y="148"/>
                </a:cubicBezTo>
                <a:cubicBezTo>
                  <a:pt x="8637" y="59"/>
                  <a:pt x="8460" y="1"/>
                  <a:pt x="82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31"/>
          <p:cNvSpPr/>
          <p:nvPr/>
        </p:nvSpPr>
        <p:spPr>
          <a:xfrm rot="-6680212">
            <a:off x="744065" y="272217"/>
            <a:ext cx="908421" cy="1245744"/>
          </a:xfrm>
          <a:custGeom>
            <a:rect b="b" l="l" r="r" t="t"/>
            <a:pathLst>
              <a:path extrusionOk="0" h="26468" w="19301">
                <a:moveTo>
                  <a:pt x="11912" y="1953"/>
                </a:moveTo>
                <a:lnTo>
                  <a:pt x="11986" y="2056"/>
                </a:lnTo>
                <a:cubicBezTo>
                  <a:pt x="12074" y="2188"/>
                  <a:pt x="12177" y="2321"/>
                  <a:pt x="12294" y="2438"/>
                </a:cubicBezTo>
                <a:cubicBezTo>
                  <a:pt x="12030" y="2732"/>
                  <a:pt x="12162" y="3319"/>
                  <a:pt x="12662" y="3319"/>
                </a:cubicBezTo>
                <a:lnTo>
                  <a:pt x="12735" y="3319"/>
                </a:lnTo>
                <a:cubicBezTo>
                  <a:pt x="13367" y="5258"/>
                  <a:pt x="14189" y="7168"/>
                  <a:pt x="14938" y="9092"/>
                </a:cubicBezTo>
                <a:cubicBezTo>
                  <a:pt x="15673" y="10957"/>
                  <a:pt x="16363" y="12881"/>
                  <a:pt x="17215" y="14717"/>
                </a:cubicBezTo>
                <a:cubicBezTo>
                  <a:pt x="16583" y="14761"/>
                  <a:pt x="16598" y="15775"/>
                  <a:pt x="17259" y="15775"/>
                </a:cubicBezTo>
                <a:cubicBezTo>
                  <a:pt x="17332" y="15775"/>
                  <a:pt x="17406" y="15760"/>
                  <a:pt x="17479" y="15731"/>
                </a:cubicBezTo>
                <a:cubicBezTo>
                  <a:pt x="17597" y="15892"/>
                  <a:pt x="17714" y="16054"/>
                  <a:pt x="17846" y="16215"/>
                </a:cubicBezTo>
                <a:cubicBezTo>
                  <a:pt x="17920" y="16303"/>
                  <a:pt x="17978" y="16421"/>
                  <a:pt x="18067" y="16524"/>
                </a:cubicBezTo>
                <a:cubicBezTo>
                  <a:pt x="17714" y="16803"/>
                  <a:pt x="17743" y="17346"/>
                  <a:pt x="18125" y="17596"/>
                </a:cubicBezTo>
                <a:cubicBezTo>
                  <a:pt x="17420" y="18169"/>
                  <a:pt x="16715" y="18727"/>
                  <a:pt x="16040" y="19329"/>
                </a:cubicBezTo>
                <a:cubicBezTo>
                  <a:pt x="15952" y="19197"/>
                  <a:pt x="15790" y="19109"/>
                  <a:pt x="15628" y="19109"/>
                </a:cubicBezTo>
                <a:cubicBezTo>
                  <a:pt x="15335" y="19123"/>
                  <a:pt x="15100" y="19358"/>
                  <a:pt x="15085" y="19652"/>
                </a:cubicBezTo>
                <a:cubicBezTo>
                  <a:pt x="15085" y="19711"/>
                  <a:pt x="15100" y="19784"/>
                  <a:pt x="15129" y="19843"/>
                </a:cubicBezTo>
                <a:cubicBezTo>
                  <a:pt x="14174" y="20607"/>
                  <a:pt x="13249" y="21429"/>
                  <a:pt x="12309" y="22237"/>
                </a:cubicBezTo>
                <a:cubicBezTo>
                  <a:pt x="12309" y="22223"/>
                  <a:pt x="12294" y="22208"/>
                  <a:pt x="12280" y="22179"/>
                </a:cubicBezTo>
                <a:cubicBezTo>
                  <a:pt x="12280" y="22179"/>
                  <a:pt x="12265" y="22164"/>
                  <a:pt x="12265" y="22149"/>
                </a:cubicBezTo>
                <a:cubicBezTo>
                  <a:pt x="12147" y="21958"/>
                  <a:pt x="11986" y="21826"/>
                  <a:pt x="11795" y="21738"/>
                </a:cubicBezTo>
                <a:cubicBezTo>
                  <a:pt x="11672" y="21685"/>
                  <a:pt x="11538" y="21659"/>
                  <a:pt x="11406" y="21659"/>
                </a:cubicBezTo>
                <a:cubicBezTo>
                  <a:pt x="11318" y="21659"/>
                  <a:pt x="11231" y="21670"/>
                  <a:pt x="11149" y="21694"/>
                </a:cubicBezTo>
                <a:cubicBezTo>
                  <a:pt x="11046" y="21738"/>
                  <a:pt x="10958" y="21767"/>
                  <a:pt x="10870" y="21811"/>
                </a:cubicBezTo>
                <a:cubicBezTo>
                  <a:pt x="10547" y="21988"/>
                  <a:pt x="10341" y="22340"/>
                  <a:pt x="10356" y="22707"/>
                </a:cubicBezTo>
                <a:cubicBezTo>
                  <a:pt x="10356" y="22722"/>
                  <a:pt x="10356" y="22722"/>
                  <a:pt x="10356" y="22737"/>
                </a:cubicBezTo>
                <a:cubicBezTo>
                  <a:pt x="10356" y="22781"/>
                  <a:pt x="10356" y="22825"/>
                  <a:pt x="10370" y="22884"/>
                </a:cubicBezTo>
                <a:cubicBezTo>
                  <a:pt x="8843" y="23280"/>
                  <a:pt x="7330" y="23824"/>
                  <a:pt x="5788" y="24147"/>
                </a:cubicBezTo>
                <a:cubicBezTo>
                  <a:pt x="5714" y="23932"/>
                  <a:pt x="5524" y="23825"/>
                  <a:pt x="5333" y="23825"/>
                </a:cubicBezTo>
                <a:cubicBezTo>
                  <a:pt x="5145" y="23825"/>
                  <a:pt x="4957" y="23928"/>
                  <a:pt x="4877" y="24132"/>
                </a:cubicBezTo>
                <a:cubicBezTo>
                  <a:pt x="3922" y="24308"/>
                  <a:pt x="2982" y="24558"/>
                  <a:pt x="2086" y="24896"/>
                </a:cubicBezTo>
                <a:cubicBezTo>
                  <a:pt x="2028" y="24793"/>
                  <a:pt x="1969" y="24705"/>
                  <a:pt x="1881" y="24617"/>
                </a:cubicBezTo>
                <a:cubicBezTo>
                  <a:pt x="2145" y="24279"/>
                  <a:pt x="2410" y="23926"/>
                  <a:pt x="2659" y="23559"/>
                </a:cubicBezTo>
                <a:cubicBezTo>
                  <a:pt x="2703" y="23589"/>
                  <a:pt x="2777" y="23603"/>
                  <a:pt x="2835" y="23603"/>
                </a:cubicBezTo>
                <a:cubicBezTo>
                  <a:pt x="3159" y="23589"/>
                  <a:pt x="3320" y="23236"/>
                  <a:pt x="3129" y="22986"/>
                </a:cubicBezTo>
                <a:cubicBezTo>
                  <a:pt x="4216" y="22267"/>
                  <a:pt x="5230" y="21444"/>
                  <a:pt x="6170" y="20533"/>
                </a:cubicBezTo>
                <a:cubicBezTo>
                  <a:pt x="6206" y="20541"/>
                  <a:pt x="6239" y="20544"/>
                  <a:pt x="6272" y="20544"/>
                </a:cubicBezTo>
                <a:cubicBezTo>
                  <a:pt x="6305" y="20544"/>
                  <a:pt x="6338" y="20541"/>
                  <a:pt x="6375" y="20533"/>
                </a:cubicBezTo>
                <a:cubicBezTo>
                  <a:pt x="6537" y="20489"/>
                  <a:pt x="6669" y="20357"/>
                  <a:pt x="6713" y="20196"/>
                </a:cubicBezTo>
                <a:lnTo>
                  <a:pt x="6713" y="20166"/>
                </a:lnTo>
                <a:cubicBezTo>
                  <a:pt x="6772" y="20005"/>
                  <a:pt x="6713" y="19814"/>
                  <a:pt x="6581" y="19696"/>
                </a:cubicBezTo>
                <a:cubicBezTo>
                  <a:pt x="7242" y="18727"/>
                  <a:pt x="7859" y="17713"/>
                  <a:pt x="8490" y="16715"/>
                </a:cubicBezTo>
                <a:cubicBezTo>
                  <a:pt x="8564" y="16759"/>
                  <a:pt x="8637" y="16773"/>
                  <a:pt x="8711" y="16773"/>
                </a:cubicBezTo>
                <a:cubicBezTo>
                  <a:pt x="9239" y="16773"/>
                  <a:pt x="9269" y="16010"/>
                  <a:pt x="8799" y="15907"/>
                </a:cubicBezTo>
                <a:cubicBezTo>
                  <a:pt x="9122" y="13880"/>
                  <a:pt x="9254" y="11794"/>
                  <a:pt x="9460" y="9738"/>
                </a:cubicBezTo>
                <a:cubicBezTo>
                  <a:pt x="9695" y="7579"/>
                  <a:pt x="10018" y="5405"/>
                  <a:pt x="10179" y="3246"/>
                </a:cubicBezTo>
                <a:cubicBezTo>
                  <a:pt x="10223" y="3246"/>
                  <a:pt x="10267" y="3261"/>
                  <a:pt x="10312" y="3261"/>
                </a:cubicBezTo>
                <a:cubicBezTo>
                  <a:pt x="10605" y="3246"/>
                  <a:pt x="10855" y="3011"/>
                  <a:pt x="10855" y="2703"/>
                </a:cubicBezTo>
                <a:cubicBezTo>
                  <a:pt x="10855" y="2482"/>
                  <a:pt x="10723" y="2277"/>
                  <a:pt x="10517" y="2188"/>
                </a:cubicBezTo>
                <a:cubicBezTo>
                  <a:pt x="10547" y="2115"/>
                  <a:pt x="10591" y="2042"/>
                  <a:pt x="10620" y="1968"/>
                </a:cubicBezTo>
                <a:cubicBezTo>
                  <a:pt x="10679" y="1998"/>
                  <a:pt x="10752" y="2042"/>
                  <a:pt x="10826" y="2071"/>
                </a:cubicBezTo>
                <a:cubicBezTo>
                  <a:pt x="10958" y="2144"/>
                  <a:pt x="11119" y="2174"/>
                  <a:pt x="11281" y="2174"/>
                </a:cubicBezTo>
                <a:cubicBezTo>
                  <a:pt x="11516" y="2174"/>
                  <a:pt x="11736" y="2100"/>
                  <a:pt x="11912" y="1953"/>
                </a:cubicBezTo>
                <a:close/>
                <a:moveTo>
                  <a:pt x="11266" y="0"/>
                </a:moveTo>
                <a:cubicBezTo>
                  <a:pt x="11031" y="0"/>
                  <a:pt x="10796" y="88"/>
                  <a:pt x="10605" y="235"/>
                </a:cubicBezTo>
                <a:cubicBezTo>
                  <a:pt x="10488" y="323"/>
                  <a:pt x="10385" y="426"/>
                  <a:pt x="10312" y="558"/>
                </a:cubicBezTo>
                <a:cubicBezTo>
                  <a:pt x="10223" y="705"/>
                  <a:pt x="10179" y="896"/>
                  <a:pt x="10179" y="1087"/>
                </a:cubicBezTo>
                <a:cubicBezTo>
                  <a:pt x="10165" y="1219"/>
                  <a:pt x="10194" y="1366"/>
                  <a:pt x="10267" y="1483"/>
                </a:cubicBezTo>
                <a:cubicBezTo>
                  <a:pt x="10312" y="1616"/>
                  <a:pt x="10400" y="1718"/>
                  <a:pt x="10488" y="1821"/>
                </a:cubicBezTo>
                <a:cubicBezTo>
                  <a:pt x="10429" y="1924"/>
                  <a:pt x="10385" y="2027"/>
                  <a:pt x="10341" y="2130"/>
                </a:cubicBezTo>
                <a:lnTo>
                  <a:pt x="10312" y="2130"/>
                </a:lnTo>
                <a:cubicBezTo>
                  <a:pt x="10003" y="2130"/>
                  <a:pt x="9768" y="2379"/>
                  <a:pt x="9753" y="2688"/>
                </a:cubicBezTo>
                <a:cubicBezTo>
                  <a:pt x="9768" y="2849"/>
                  <a:pt x="9842" y="3011"/>
                  <a:pt x="9988" y="3129"/>
                </a:cubicBezTo>
                <a:cubicBezTo>
                  <a:pt x="9651" y="5185"/>
                  <a:pt x="9489" y="7285"/>
                  <a:pt x="9283" y="9371"/>
                </a:cubicBezTo>
                <a:cubicBezTo>
                  <a:pt x="9048" y="11530"/>
                  <a:pt x="8740" y="13718"/>
                  <a:pt x="8666" y="15892"/>
                </a:cubicBezTo>
                <a:cubicBezTo>
                  <a:pt x="8358" y="15936"/>
                  <a:pt x="8196" y="16274"/>
                  <a:pt x="8343" y="16538"/>
                </a:cubicBezTo>
                <a:cubicBezTo>
                  <a:pt x="7712" y="17552"/>
                  <a:pt x="7080" y="18580"/>
                  <a:pt x="6493" y="19608"/>
                </a:cubicBezTo>
                <a:cubicBezTo>
                  <a:pt x="6422" y="19573"/>
                  <a:pt x="6345" y="19553"/>
                  <a:pt x="6270" y="19553"/>
                </a:cubicBezTo>
                <a:cubicBezTo>
                  <a:pt x="6221" y="19553"/>
                  <a:pt x="6172" y="19561"/>
                  <a:pt x="6126" y="19579"/>
                </a:cubicBezTo>
                <a:lnTo>
                  <a:pt x="6111" y="19579"/>
                </a:lnTo>
                <a:cubicBezTo>
                  <a:pt x="5949" y="19638"/>
                  <a:pt x="5817" y="19755"/>
                  <a:pt x="5773" y="19917"/>
                </a:cubicBezTo>
                <a:cubicBezTo>
                  <a:pt x="5714" y="20093"/>
                  <a:pt x="5773" y="20269"/>
                  <a:pt x="5891" y="20401"/>
                </a:cubicBezTo>
                <a:cubicBezTo>
                  <a:pt x="5905" y="20416"/>
                  <a:pt x="5935" y="20431"/>
                  <a:pt x="5949" y="20445"/>
                </a:cubicBezTo>
                <a:cubicBezTo>
                  <a:pt x="4951" y="21224"/>
                  <a:pt x="3996" y="22076"/>
                  <a:pt x="3026" y="22884"/>
                </a:cubicBezTo>
                <a:cubicBezTo>
                  <a:pt x="2968" y="22854"/>
                  <a:pt x="2909" y="22839"/>
                  <a:pt x="2835" y="22839"/>
                </a:cubicBezTo>
                <a:cubicBezTo>
                  <a:pt x="2542" y="22839"/>
                  <a:pt x="2365" y="23148"/>
                  <a:pt x="2512" y="23398"/>
                </a:cubicBezTo>
                <a:cubicBezTo>
                  <a:pt x="2233" y="23765"/>
                  <a:pt x="1998" y="24132"/>
                  <a:pt x="1778" y="24514"/>
                </a:cubicBezTo>
                <a:cubicBezTo>
                  <a:pt x="1660" y="24440"/>
                  <a:pt x="1543" y="24367"/>
                  <a:pt x="1411" y="24338"/>
                </a:cubicBezTo>
                <a:cubicBezTo>
                  <a:pt x="1309" y="24307"/>
                  <a:pt x="1205" y="24292"/>
                  <a:pt x="1102" y="24292"/>
                </a:cubicBezTo>
                <a:cubicBezTo>
                  <a:pt x="908" y="24292"/>
                  <a:pt x="717" y="24344"/>
                  <a:pt x="544" y="24440"/>
                </a:cubicBezTo>
                <a:cubicBezTo>
                  <a:pt x="206" y="24646"/>
                  <a:pt x="1" y="24999"/>
                  <a:pt x="1" y="25395"/>
                </a:cubicBezTo>
                <a:cubicBezTo>
                  <a:pt x="15" y="25586"/>
                  <a:pt x="60" y="25762"/>
                  <a:pt x="148" y="25924"/>
                </a:cubicBezTo>
                <a:cubicBezTo>
                  <a:pt x="250" y="26071"/>
                  <a:pt x="383" y="26203"/>
                  <a:pt x="544" y="26291"/>
                </a:cubicBezTo>
                <a:cubicBezTo>
                  <a:pt x="632" y="26350"/>
                  <a:pt x="735" y="26394"/>
                  <a:pt x="838" y="26423"/>
                </a:cubicBezTo>
                <a:lnTo>
                  <a:pt x="1117" y="26467"/>
                </a:lnTo>
                <a:cubicBezTo>
                  <a:pt x="1264" y="26467"/>
                  <a:pt x="1411" y="26438"/>
                  <a:pt x="1543" y="26365"/>
                </a:cubicBezTo>
                <a:cubicBezTo>
                  <a:pt x="1749" y="26291"/>
                  <a:pt x="1940" y="26130"/>
                  <a:pt x="2057" y="25924"/>
                </a:cubicBezTo>
                <a:lnTo>
                  <a:pt x="2160" y="25674"/>
                </a:lnTo>
                <a:cubicBezTo>
                  <a:pt x="2219" y="25483"/>
                  <a:pt x="2219" y="25292"/>
                  <a:pt x="2160" y="25101"/>
                </a:cubicBezTo>
                <a:lnTo>
                  <a:pt x="2160" y="25087"/>
                </a:lnTo>
                <a:cubicBezTo>
                  <a:pt x="2160" y="25072"/>
                  <a:pt x="2160" y="25072"/>
                  <a:pt x="2160" y="25057"/>
                </a:cubicBezTo>
                <a:cubicBezTo>
                  <a:pt x="3056" y="24837"/>
                  <a:pt x="3952" y="24631"/>
                  <a:pt x="4862" y="24411"/>
                </a:cubicBezTo>
                <a:cubicBezTo>
                  <a:pt x="4877" y="24652"/>
                  <a:pt x="5083" y="24852"/>
                  <a:pt x="5322" y="24852"/>
                </a:cubicBezTo>
                <a:cubicBezTo>
                  <a:pt x="5330" y="24852"/>
                  <a:pt x="5339" y="24852"/>
                  <a:pt x="5347" y="24852"/>
                </a:cubicBezTo>
                <a:cubicBezTo>
                  <a:pt x="5641" y="24852"/>
                  <a:pt x="5876" y="24602"/>
                  <a:pt x="5832" y="24308"/>
                </a:cubicBezTo>
                <a:cubicBezTo>
                  <a:pt x="6669" y="24205"/>
                  <a:pt x="7491" y="23941"/>
                  <a:pt x="8285" y="23735"/>
                </a:cubicBezTo>
                <a:cubicBezTo>
                  <a:pt x="9004" y="23544"/>
                  <a:pt x="9739" y="23368"/>
                  <a:pt x="10458" y="23148"/>
                </a:cubicBezTo>
                <a:cubicBezTo>
                  <a:pt x="10473" y="23192"/>
                  <a:pt x="10488" y="23221"/>
                  <a:pt x="10502" y="23251"/>
                </a:cubicBezTo>
                <a:cubicBezTo>
                  <a:pt x="10620" y="23442"/>
                  <a:pt x="10796" y="23589"/>
                  <a:pt x="11002" y="23677"/>
                </a:cubicBezTo>
                <a:cubicBezTo>
                  <a:pt x="11127" y="23734"/>
                  <a:pt x="11270" y="23755"/>
                  <a:pt x="11410" y="23755"/>
                </a:cubicBezTo>
                <a:cubicBezTo>
                  <a:pt x="11451" y="23755"/>
                  <a:pt x="11491" y="23753"/>
                  <a:pt x="11531" y="23750"/>
                </a:cubicBezTo>
                <a:cubicBezTo>
                  <a:pt x="11751" y="23721"/>
                  <a:pt x="11957" y="23618"/>
                  <a:pt x="12118" y="23456"/>
                </a:cubicBezTo>
                <a:lnTo>
                  <a:pt x="12133" y="23442"/>
                </a:lnTo>
                <a:lnTo>
                  <a:pt x="12294" y="23236"/>
                </a:lnTo>
                <a:cubicBezTo>
                  <a:pt x="12368" y="23119"/>
                  <a:pt x="12412" y="22986"/>
                  <a:pt x="12427" y="22839"/>
                </a:cubicBezTo>
                <a:cubicBezTo>
                  <a:pt x="12441" y="22751"/>
                  <a:pt x="12441" y="22663"/>
                  <a:pt x="12427" y="22575"/>
                </a:cubicBezTo>
                <a:cubicBezTo>
                  <a:pt x="12427" y="22516"/>
                  <a:pt x="12412" y="22472"/>
                  <a:pt x="12397" y="22414"/>
                </a:cubicBezTo>
                <a:cubicBezTo>
                  <a:pt x="13440" y="21738"/>
                  <a:pt x="14409" y="20930"/>
                  <a:pt x="15276" y="20034"/>
                </a:cubicBezTo>
                <a:cubicBezTo>
                  <a:pt x="15379" y="20122"/>
                  <a:pt x="15496" y="20181"/>
                  <a:pt x="15643" y="20181"/>
                </a:cubicBezTo>
                <a:cubicBezTo>
                  <a:pt x="15937" y="20181"/>
                  <a:pt x="16172" y="19946"/>
                  <a:pt x="16187" y="19638"/>
                </a:cubicBezTo>
                <a:cubicBezTo>
                  <a:pt x="16172" y="19579"/>
                  <a:pt x="16172" y="19520"/>
                  <a:pt x="16143" y="19461"/>
                </a:cubicBezTo>
                <a:cubicBezTo>
                  <a:pt x="16906" y="18903"/>
                  <a:pt x="17641" y="18316"/>
                  <a:pt x="18346" y="17684"/>
                </a:cubicBezTo>
                <a:cubicBezTo>
                  <a:pt x="18410" y="17702"/>
                  <a:pt x="18474" y="17711"/>
                  <a:pt x="18538" y="17711"/>
                </a:cubicBezTo>
                <a:cubicBezTo>
                  <a:pt x="18781" y="17711"/>
                  <a:pt x="19011" y="17582"/>
                  <a:pt x="19139" y="17361"/>
                </a:cubicBezTo>
                <a:lnTo>
                  <a:pt x="19154" y="17346"/>
                </a:lnTo>
                <a:cubicBezTo>
                  <a:pt x="19300" y="17067"/>
                  <a:pt x="19256" y="16729"/>
                  <a:pt x="19051" y="16509"/>
                </a:cubicBezTo>
                <a:cubicBezTo>
                  <a:pt x="18907" y="16385"/>
                  <a:pt x="18732" y="16316"/>
                  <a:pt x="18555" y="16316"/>
                </a:cubicBezTo>
                <a:cubicBezTo>
                  <a:pt x="18460" y="16316"/>
                  <a:pt x="18364" y="16336"/>
                  <a:pt x="18272" y="16377"/>
                </a:cubicBezTo>
                <a:cubicBezTo>
                  <a:pt x="18184" y="16274"/>
                  <a:pt x="18081" y="16186"/>
                  <a:pt x="18008" y="16098"/>
                </a:cubicBezTo>
                <a:cubicBezTo>
                  <a:pt x="17876" y="15936"/>
                  <a:pt x="17743" y="15789"/>
                  <a:pt x="17611" y="15628"/>
                </a:cubicBezTo>
                <a:cubicBezTo>
                  <a:pt x="17890" y="15378"/>
                  <a:pt x="17832" y="14849"/>
                  <a:pt x="17435" y="14717"/>
                </a:cubicBezTo>
                <a:cubicBezTo>
                  <a:pt x="16701" y="12676"/>
                  <a:pt x="15805" y="10693"/>
                  <a:pt x="15026" y="8680"/>
                </a:cubicBezTo>
                <a:cubicBezTo>
                  <a:pt x="14321" y="6859"/>
                  <a:pt x="13690" y="5009"/>
                  <a:pt x="12911" y="3217"/>
                </a:cubicBezTo>
                <a:cubicBezTo>
                  <a:pt x="13308" y="3026"/>
                  <a:pt x="13234" y="2277"/>
                  <a:pt x="12676" y="2277"/>
                </a:cubicBezTo>
                <a:cubicBezTo>
                  <a:pt x="12603" y="2277"/>
                  <a:pt x="12544" y="2291"/>
                  <a:pt x="12485" y="2306"/>
                </a:cubicBezTo>
                <a:cubicBezTo>
                  <a:pt x="12382" y="2188"/>
                  <a:pt x="12280" y="2071"/>
                  <a:pt x="12177" y="1968"/>
                </a:cubicBezTo>
                <a:cubicBezTo>
                  <a:pt x="12133" y="1924"/>
                  <a:pt x="12103" y="1880"/>
                  <a:pt x="12059" y="1836"/>
                </a:cubicBezTo>
                <a:cubicBezTo>
                  <a:pt x="12192" y="1704"/>
                  <a:pt x="12280" y="1557"/>
                  <a:pt x="12324" y="1381"/>
                </a:cubicBezTo>
                <a:cubicBezTo>
                  <a:pt x="12397" y="1102"/>
                  <a:pt x="12368" y="808"/>
                  <a:pt x="12221" y="558"/>
                </a:cubicBezTo>
                <a:cubicBezTo>
                  <a:pt x="12118" y="397"/>
                  <a:pt x="11986" y="264"/>
                  <a:pt x="11824" y="162"/>
                </a:cubicBezTo>
                <a:cubicBezTo>
                  <a:pt x="11648" y="59"/>
                  <a:pt x="11457" y="0"/>
                  <a:pt x="1126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31"/>
          <p:cNvSpPr/>
          <p:nvPr/>
        </p:nvSpPr>
        <p:spPr>
          <a:xfrm>
            <a:off x="-278750" y="4826550"/>
            <a:ext cx="11314014" cy="900354"/>
          </a:xfrm>
          <a:custGeom>
            <a:rect b="b" l="l" r="r" t="t"/>
            <a:pathLst>
              <a:path extrusionOk="0" h="49267" w="130530">
                <a:moveTo>
                  <a:pt x="91104" y="1"/>
                </a:moveTo>
                <a:cubicBezTo>
                  <a:pt x="78470" y="1"/>
                  <a:pt x="53652" y="7572"/>
                  <a:pt x="45341" y="12474"/>
                </a:cubicBezTo>
                <a:cubicBezTo>
                  <a:pt x="34810" y="18702"/>
                  <a:pt x="0" y="20112"/>
                  <a:pt x="0" y="20112"/>
                </a:cubicBezTo>
                <a:lnTo>
                  <a:pt x="4671" y="39338"/>
                </a:lnTo>
                <a:lnTo>
                  <a:pt x="41787" y="39338"/>
                </a:lnTo>
                <a:lnTo>
                  <a:pt x="130530" y="49267"/>
                </a:lnTo>
                <a:lnTo>
                  <a:pt x="130530" y="29629"/>
                </a:lnTo>
                <a:cubicBezTo>
                  <a:pt x="130530" y="29629"/>
                  <a:pt x="112052" y="7965"/>
                  <a:pt x="96777" y="885"/>
                </a:cubicBezTo>
                <a:cubicBezTo>
                  <a:pt x="95453" y="273"/>
                  <a:pt x="93497" y="1"/>
                  <a:pt x="9110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31"/>
          <p:cNvSpPr/>
          <p:nvPr/>
        </p:nvSpPr>
        <p:spPr>
          <a:xfrm>
            <a:off x="2873113" y="872938"/>
            <a:ext cx="3397800" cy="3397800"/>
          </a:xfrm>
          <a:prstGeom prst="ellipse">
            <a:avLst/>
          </a:prstGeom>
          <a:noFill/>
          <a:ln cap="flat" cmpd="sng" w="2857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31"/>
          <p:cNvSpPr txBox="1"/>
          <p:nvPr>
            <p:ph type="title"/>
          </p:nvPr>
        </p:nvSpPr>
        <p:spPr>
          <a:xfrm>
            <a:off x="604050" y="1838900"/>
            <a:ext cx="3851100" cy="1573800"/>
          </a:xfrm>
          <a:prstGeom prst="rect">
            <a:avLst/>
          </a:prstGeom>
          <a:solidFill>
            <a:schemeClr val="l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46" name="Google Shape;246;p31"/>
          <p:cNvSpPr txBox="1"/>
          <p:nvPr>
            <p:ph idx="1" type="subTitle"/>
          </p:nvPr>
        </p:nvSpPr>
        <p:spPr>
          <a:xfrm>
            <a:off x="4680850" y="2571750"/>
            <a:ext cx="3279300" cy="840900"/>
          </a:xfrm>
          <a:prstGeom prst="rect">
            <a:avLst/>
          </a:prstGeom>
          <a:solidFill>
            <a:schemeClr val="lt1"/>
          </a:solidFill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9pPr>
          </a:lstStyle>
          <a:p/>
        </p:txBody>
      </p:sp>
      <p:sp>
        <p:nvSpPr>
          <p:cNvPr id="247" name="Google Shape;247;p31"/>
          <p:cNvSpPr/>
          <p:nvPr/>
        </p:nvSpPr>
        <p:spPr>
          <a:xfrm>
            <a:off x="7940678" y="1544806"/>
            <a:ext cx="175882" cy="136541"/>
          </a:xfrm>
          <a:custGeom>
            <a:rect b="b" l="l" r="r" t="t"/>
            <a:pathLst>
              <a:path extrusionOk="0" h="2190" w="2821">
                <a:moveTo>
                  <a:pt x="1410" y="1"/>
                </a:moveTo>
                <a:cubicBezTo>
                  <a:pt x="0" y="1"/>
                  <a:pt x="0" y="2189"/>
                  <a:pt x="1410" y="2189"/>
                </a:cubicBezTo>
                <a:cubicBezTo>
                  <a:pt x="2820" y="2189"/>
                  <a:pt x="2820" y="1"/>
                  <a:pt x="141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1">
  <p:cSld name="CUSTOM_20"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" name="Google Shape;249;p32"/>
          <p:cNvGrpSpPr/>
          <p:nvPr/>
        </p:nvGrpSpPr>
        <p:grpSpPr>
          <a:xfrm>
            <a:off x="3062348" y="619217"/>
            <a:ext cx="4020528" cy="3905068"/>
            <a:chOff x="1818557" y="1789394"/>
            <a:chExt cx="952280" cy="922181"/>
          </a:xfrm>
        </p:grpSpPr>
        <p:sp>
          <p:nvSpPr>
            <p:cNvPr id="250" name="Google Shape;250;p32"/>
            <p:cNvSpPr/>
            <p:nvPr/>
          </p:nvSpPr>
          <p:spPr>
            <a:xfrm>
              <a:off x="2164709" y="1789394"/>
              <a:ext cx="606129" cy="922044"/>
            </a:xfrm>
            <a:custGeom>
              <a:rect b="b" l="l" r="r" t="t"/>
              <a:pathLst>
                <a:path extrusionOk="0" h="56111" w="36886">
                  <a:moveTo>
                    <a:pt x="7072" y="0"/>
                  </a:moveTo>
                  <a:cubicBezTo>
                    <a:pt x="4666" y="0"/>
                    <a:pt x="2333" y="292"/>
                    <a:pt x="1" y="948"/>
                  </a:cubicBezTo>
                  <a:cubicBezTo>
                    <a:pt x="12029" y="4082"/>
                    <a:pt x="21286" y="15016"/>
                    <a:pt x="21286" y="28065"/>
                  </a:cubicBezTo>
                  <a:cubicBezTo>
                    <a:pt x="21213" y="40675"/>
                    <a:pt x="12976" y="51756"/>
                    <a:pt x="876" y="55400"/>
                  </a:cubicBezTo>
                  <a:cubicBezTo>
                    <a:pt x="2985" y="55881"/>
                    <a:pt x="5088" y="56110"/>
                    <a:pt x="7155" y="56110"/>
                  </a:cubicBezTo>
                  <a:cubicBezTo>
                    <a:pt x="21094" y="56110"/>
                    <a:pt x="33413" y="45672"/>
                    <a:pt x="35064" y="31199"/>
                  </a:cubicBezTo>
                  <a:cubicBezTo>
                    <a:pt x="36886" y="14506"/>
                    <a:pt x="23838" y="0"/>
                    <a:pt x="707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32"/>
            <p:cNvSpPr/>
            <p:nvPr/>
          </p:nvSpPr>
          <p:spPr>
            <a:xfrm>
              <a:off x="1818557" y="1794175"/>
              <a:ext cx="917400" cy="917400"/>
            </a:xfrm>
            <a:prstGeom prst="ellipse">
              <a:avLst/>
            </a:prstGeom>
            <a:noFill/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52" name="Google Shape;252;p32"/>
          <p:cNvSpPr txBox="1"/>
          <p:nvPr>
            <p:ph hasCustomPrompt="1" type="title"/>
          </p:nvPr>
        </p:nvSpPr>
        <p:spPr>
          <a:xfrm>
            <a:off x="1317825" y="1982288"/>
            <a:ext cx="4475700" cy="705900"/>
          </a:xfrm>
          <a:prstGeom prst="rect">
            <a:avLst/>
          </a:prstGeom>
          <a:solidFill>
            <a:schemeClr val="l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53" name="Google Shape;253;p32"/>
          <p:cNvSpPr txBox="1"/>
          <p:nvPr>
            <p:ph idx="1" type="subTitle"/>
          </p:nvPr>
        </p:nvSpPr>
        <p:spPr>
          <a:xfrm>
            <a:off x="1317825" y="2688188"/>
            <a:ext cx="4038000" cy="573300"/>
          </a:xfrm>
          <a:prstGeom prst="rect">
            <a:avLst/>
          </a:prstGeom>
          <a:solidFill>
            <a:schemeClr val="lt1"/>
          </a:solidFill>
        </p:spPr>
        <p:txBody>
          <a:bodyPr anchorCtr="0" anchor="b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54" name="Google Shape;254;p32"/>
          <p:cNvSpPr/>
          <p:nvPr/>
        </p:nvSpPr>
        <p:spPr>
          <a:xfrm>
            <a:off x="5588651" y="4029652"/>
            <a:ext cx="3648258" cy="2514230"/>
          </a:xfrm>
          <a:custGeom>
            <a:rect b="b" l="l" r="r" t="t"/>
            <a:pathLst>
              <a:path extrusionOk="0" h="27718" w="40699">
                <a:moveTo>
                  <a:pt x="34336" y="1"/>
                </a:moveTo>
                <a:cubicBezTo>
                  <a:pt x="32813" y="1"/>
                  <a:pt x="31250" y="541"/>
                  <a:pt x="29955" y="1397"/>
                </a:cubicBezTo>
                <a:cubicBezTo>
                  <a:pt x="27897" y="2751"/>
                  <a:pt x="26398" y="4791"/>
                  <a:pt x="24936" y="6777"/>
                </a:cubicBezTo>
                <a:lnTo>
                  <a:pt x="19880" y="13729"/>
                </a:lnTo>
                <a:cubicBezTo>
                  <a:pt x="19407" y="14374"/>
                  <a:pt x="18695" y="15076"/>
                  <a:pt x="17988" y="15076"/>
                </a:cubicBezTo>
                <a:cubicBezTo>
                  <a:pt x="17804" y="15076"/>
                  <a:pt x="17621" y="15028"/>
                  <a:pt x="17442" y="14921"/>
                </a:cubicBezTo>
                <a:cubicBezTo>
                  <a:pt x="17063" y="14704"/>
                  <a:pt x="16883" y="14252"/>
                  <a:pt x="16720" y="13855"/>
                </a:cubicBezTo>
                <a:cubicBezTo>
                  <a:pt x="15583" y="11237"/>
                  <a:pt x="13849" y="8926"/>
                  <a:pt x="11647" y="7084"/>
                </a:cubicBezTo>
                <a:cubicBezTo>
                  <a:pt x="11376" y="6832"/>
                  <a:pt x="11033" y="6615"/>
                  <a:pt x="10672" y="6470"/>
                </a:cubicBezTo>
                <a:cubicBezTo>
                  <a:pt x="10487" y="6409"/>
                  <a:pt x="10296" y="6381"/>
                  <a:pt x="10103" y="6381"/>
                </a:cubicBezTo>
                <a:cubicBezTo>
                  <a:pt x="9501" y="6381"/>
                  <a:pt x="8888" y="6656"/>
                  <a:pt x="8451" y="7066"/>
                </a:cubicBezTo>
                <a:cubicBezTo>
                  <a:pt x="7855" y="7590"/>
                  <a:pt x="7458" y="8330"/>
                  <a:pt x="7096" y="9034"/>
                </a:cubicBezTo>
                <a:cubicBezTo>
                  <a:pt x="5670" y="11779"/>
                  <a:pt x="4569" y="14740"/>
                  <a:pt x="3106" y="17430"/>
                </a:cubicBezTo>
                <a:cubicBezTo>
                  <a:pt x="2438" y="18676"/>
                  <a:pt x="1" y="22269"/>
                  <a:pt x="2835" y="23064"/>
                </a:cubicBezTo>
                <a:cubicBezTo>
                  <a:pt x="2912" y="23085"/>
                  <a:pt x="2987" y="23096"/>
                  <a:pt x="3059" y="23096"/>
                </a:cubicBezTo>
                <a:cubicBezTo>
                  <a:pt x="3764" y="23096"/>
                  <a:pt x="4252" y="22129"/>
                  <a:pt x="4858" y="21637"/>
                </a:cubicBezTo>
                <a:cubicBezTo>
                  <a:pt x="5204" y="21363"/>
                  <a:pt x="5601" y="21245"/>
                  <a:pt x="6011" y="21245"/>
                </a:cubicBezTo>
                <a:cubicBezTo>
                  <a:pt x="7035" y="21245"/>
                  <a:pt x="8144" y="21981"/>
                  <a:pt x="8776" y="22883"/>
                </a:cubicBezTo>
                <a:cubicBezTo>
                  <a:pt x="9678" y="24129"/>
                  <a:pt x="10184" y="25700"/>
                  <a:pt x="11412" y="26639"/>
                </a:cubicBezTo>
                <a:cubicBezTo>
                  <a:pt x="12112" y="27162"/>
                  <a:pt x="12939" y="27386"/>
                  <a:pt x="13797" y="27386"/>
                </a:cubicBezTo>
                <a:cubicBezTo>
                  <a:pt x="15220" y="27386"/>
                  <a:pt x="16727" y="26770"/>
                  <a:pt x="17876" y="25880"/>
                </a:cubicBezTo>
                <a:cubicBezTo>
                  <a:pt x="19699" y="24436"/>
                  <a:pt x="20999" y="22414"/>
                  <a:pt x="22733" y="20861"/>
                </a:cubicBezTo>
                <a:cubicBezTo>
                  <a:pt x="23040" y="20554"/>
                  <a:pt x="23419" y="20301"/>
                  <a:pt x="23816" y="20139"/>
                </a:cubicBezTo>
                <a:cubicBezTo>
                  <a:pt x="24036" y="20064"/>
                  <a:pt x="24263" y="20030"/>
                  <a:pt x="24491" y="20030"/>
                </a:cubicBezTo>
                <a:cubicBezTo>
                  <a:pt x="25201" y="20030"/>
                  <a:pt x="25924" y="20360"/>
                  <a:pt x="26470" y="20825"/>
                </a:cubicBezTo>
                <a:cubicBezTo>
                  <a:pt x="27211" y="21421"/>
                  <a:pt x="27734" y="22251"/>
                  <a:pt x="28330" y="23009"/>
                </a:cubicBezTo>
                <a:cubicBezTo>
                  <a:pt x="29684" y="24689"/>
                  <a:pt x="31400" y="26043"/>
                  <a:pt x="33350" y="26946"/>
                </a:cubicBezTo>
                <a:cubicBezTo>
                  <a:pt x="34337" y="27382"/>
                  <a:pt x="35396" y="27718"/>
                  <a:pt x="36463" y="27718"/>
                </a:cubicBezTo>
                <a:cubicBezTo>
                  <a:pt x="36587" y="27718"/>
                  <a:pt x="36710" y="27713"/>
                  <a:pt x="36834" y="27704"/>
                </a:cubicBezTo>
                <a:cubicBezTo>
                  <a:pt x="38044" y="27632"/>
                  <a:pt x="39254" y="27054"/>
                  <a:pt x="39886" y="26043"/>
                </a:cubicBezTo>
                <a:cubicBezTo>
                  <a:pt x="40463" y="25104"/>
                  <a:pt x="40500" y="23930"/>
                  <a:pt x="40518" y="22811"/>
                </a:cubicBezTo>
                <a:lnTo>
                  <a:pt x="40644" y="10714"/>
                </a:lnTo>
                <a:cubicBezTo>
                  <a:pt x="40662" y="8836"/>
                  <a:pt x="40698" y="6922"/>
                  <a:pt x="40193" y="5098"/>
                </a:cubicBezTo>
                <a:cubicBezTo>
                  <a:pt x="39705" y="3275"/>
                  <a:pt x="38640" y="1523"/>
                  <a:pt x="36979" y="638"/>
                </a:cubicBezTo>
                <a:cubicBezTo>
                  <a:pt x="36157" y="197"/>
                  <a:pt x="35254" y="1"/>
                  <a:pt x="34336" y="1"/>
                </a:cubicBezTo>
                <a:close/>
              </a:path>
            </a:pathLst>
          </a:custGeom>
          <a:solidFill>
            <a:srgbClr val="EBA89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32"/>
          <p:cNvSpPr/>
          <p:nvPr/>
        </p:nvSpPr>
        <p:spPr>
          <a:xfrm rot="-5400000">
            <a:off x="997665" y="3094920"/>
            <a:ext cx="1163901" cy="3610259"/>
          </a:xfrm>
          <a:custGeom>
            <a:rect b="b" l="l" r="r" t="t"/>
            <a:pathLst>
              <a:path extrusionOk="0" h="28565" w="20422">
                <a:moveTo>
                  <a:pt x="597" y="0"/>
                </a:moveTo>
                <a:lnTo>
                  <a:pt x="597" y="0"/>
                </a:lnTo>
                <a:cubicBezTo>
                  <a:pt x="1120" y="560"/>
                  <a:pt x="1138" y="1427"/>
                  <a:pt x="1120" y="2203"/>
                </a:cubicBezTo>
                <a:cubicBezTo>
                  <a:pt x="922" y="10996"/>
                  <a:pt x="1" y="19825"/>
                  <a:pt x="958" y="28564"/>
                </a:cubicBezTo>
                <a:cubicBezTo>
                  <a:pt x="2511" y="28167"/>
                  <a:pt x="4226" y="28474"/>
                  <a:pt x="5725" y="27860"/>
                </a:cubicBezTo>
                <a:cubicBezTo>
                  <a:pt x="8000" y="26939"/>
                  <a:pt x="9011" y="24249"/>
                  <a:pt x="9264" y="21812"/>
                </a:cubicBezTo>
                <a:cubicBezTo>
                  <a:pt x="9516" y="19392"/>
                  <a:pt x="9282" y="16828"/>
                  <a:pt x="10184" y="14553"/>
                </a:cubicBezTo>
                <a:cubicBezTo>
                  <a:pt x="10726" y="13181"/>
                  <a:pt x="11647" y="11989"/>
                  <a:pt x="12820" y="11123"/>
                </a:cubicBezTo>
                <a:cubicBezTo>
                  <a:pt x="14066" y="10220"/>
                  <a:pt x="15529" y="9714"/>
                  <a:pt x="16883" y="9010"/>
                </a:cubicBezTo>
                <a:cubicBezTo>
                  <a:pt x="18237" y="8288"/>
                  <a:pt x="19555" y="7295"/>
                  <a:pt x="20079" y="5850"/>
                </a:cubicBezTo>
                <a:cubicBezTo>
                  <a:pt x="20422" y="4893"/>
                  <a:pt x="20368" y="3846"/>
                  <a:pt x="20332" y="2835"/>
                </a:cubicBezTo>
                <a:cubicBezTo>
                  <a:pt x="20278" y="1932"/>
                  <a:pt x="20187" y="903"/>
                  <a:pt x="19483" y="325"/>
                </a:cubicBezTo>
                <a:lnTo>
                  <a:pt x="59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32"/>
          <p:cNvSpPr/>
          <p:nvPr/>
        </p:nvSpPr>
        <p:spPr>
          <a:xfrm>
            <a:off x="779879" y="237796"/>
            <a:ext cx="806839" cy="761076"/>
          </a:xfrm>
          <a:custGeom>
            <a:rect b="b" l="l" r="r" t="t"/>
            <a:pathLst>
              <a:path extrusionOk="0" h="12207" w="12941">
                <a:moveTo>
                  <a:pt x="6419" y="1"/>
                </a:moveTo>
                <a:cubicBezTo>
                  <a:pt x="5920" y="1"/>
                  <a:pt x="5758" y="500"/>
                  <a:pt x="5905" y="853"/>
                </a:cubicBezTo>
                <a:cubicBezTo>
                  <a:pt x="5215" y="1881"/>
                  <a:pt x="4554" y="2924"/>
                  <a:pt x="3907" y="3981"/>
                </a:cubicBezTo>
                <a:cubicBezTo>
                  <a:pt x="3761" y="3908"/>
                  <a:pt x="3599" y="3864"/>
                  <a:pt x="3423" y="3864"/>
                </a:cubicBezTo>
                <a:cubicBezTo>
                  <a:pt x="3305" y="3864"/>
                  <a:pt x="3173" y="3879"/>
                  <a:pt x="3056" y="3937"/>
                </a:cubicBezTo>
                <a:cubicBezTo>
                  <a:pt x="2821" y="3585"/>
                  <a:pt x="2512" y="3276"/>
                  <a:pt x="2248" y="2968"/>
                </a:cubicBezTo>
                <a:cubicBezTo>
                  <a:pt x="2086" y="2777"/>
                  <a:pt x="1925" y="2571"/>
                  <a:pt x="1763" y="2380"/>
                </a:cubicBezTo>
                <a:cubicBezTo>
                  <a:pt x="2189" y="1954"/>
                  <a:pt x="2013" y="1029"/>
                  <a:pt x="1234" y="1029"/>
                </a:cubicBezTo>
                <a:cubicBezTo>
                  <a:pt x="221" y="1029"/>
                  <a:pt x="221" y="2601"/>
                  <a:pt x="1234" y="2601"/>
                </a:cubicBezTo>
                <a:cubicBezTo>
                  <a:pt x="1352" y="2601"/>
                  <a:pt x="1469" y="2571"/>
                  <a:pt x="1572" y="2527"/>
                </a:cubicBezTo>
                <a:cubicBezTo>
                  <a:pt x="1616" y="2571"/>
                  <a:pt x="1660" y="2615"/>
                  <a:pt x="1690" y="2659"/>
                </a:cubicBezTo>
                <a:cubicBezTo>
                  <a:pt x="2057" y="3115"/>
                  <a:pt x="2395" y="3644"/>
                  <a:pt x="2791" y="4069"/>
                </a:cubicBezTo>
                <a:cubicBezTo>
                  <a:pt x="2747" y="4099"/>
                  <a:pt x="2703" y="4128"/>
                  <a:pt x="2674" y="4172"/>
                </a:cubicBezTo>
                <a:cubicBezTo>
                  <a:pt x="2248" y="4598"/>
                  <a:pt x="2248" y="5274"/>
                  <a:pt x="2674" y="5700"/>
                </a:cubicBezTo>
                <a:cubicBezTo>
                  <a:pt x="2777" y="5803"/>
                  <a:pt x="2894" y="5876"/>
                  <a:pt x="3041" y="5935"/>
                </a:cubicBezTo>
                <a:cubicBezTo>
                  <a:pt x="2468" y="7051"/>
                  <a:pt x="1969" y="8211"/>
                  <a:pt x="1469" y="9357"/>
                </a:cubicBezTo>
                <a:cubicBezTo>
                  <a:pt x="1405" y="9336"/>
                  <a:pt x="1340" y="9322"/>
                  <a:pt x="1276" y="9322"/>
                </a:cubicBezTo>
                <a:cubicBezTo>
                  <a:pt x="1252" y="9322"/>
                  <a:pt x="1229" y="9324"/>
                  <a:pt x="1205" y="9328"/>
                </a:cubicBezTo>
                <a:cubicBezTo>
                  <a:pt x="1014" y="9328"/>
                  <a:pt x="838" y="9372"/>
                  <a:pt x="676" y="9460"/>
                </a:cubicBezTo>
                <a:cubicBezTo>
                  <a:pt x="133" y="9783"/>
                  <a:pt x="1" y="10503"/>
                  <a:pt x="368" y="11017"/>
                </a:cubicBezTo>
                <a:cubicBezTo>
                  <a:pt x="485" y="11149"/>
                  <a:pt x="632" y="11266"/>
                  <a:pt x="794" y="11340"/>
                </a:cubicBezTo>
                <a:cubicBezTo>
                  <a:pt x="882" y="11384"/>
                  <a:pt x="970" y="11413"/>
                  <a:pt x="1058" y="11413"/>
                </a:cubicBezTo>
                <a:cubicBezTo>
                  <a:pt x="1102" y="11421"/>
                  <a:pt x="1150" y="11424"/>
                  <a:pt x="1198" y="11424"/>
                </a:cubicBezTo>
                <a:cubicBezTo>
                  <a:pt x="1245" y="11424"/>
                  <a:pt x="1293" y="11421"/>
                  <a:pt x="1337" y="11413"/>
                </a:cubicBezTo>
                <a:cubicBezTo>
                  <a:pt x="1440" y="11413"/>
                  <a:pt x="1528" y="11384"/>
                  <a:pt x="1602" y="11340"/>
                </a:cubicBezTo>
                <a:cubicBezTo>
                  <a:pt x="1690" y="11311"/>
                  <a:pt x="1778" y="11266"/>
                  <a:pt x="1837" y="11193"/>
                </a:cubicBezTo>
                <a:cubicBezTo>
                  <a:pt x="1983" y="11090"/>
                  <a:pt x="2101" y="10943"/>
                  <a:pt x="2160" y="10782"/>
                </a:cubicBezTo>
                <a:cubicBezTo>
                  <a:pt x="2204" y="10694"/>
                  <a:pt x="2233" y="10606"/>
                  <a:pt x="2233" y="10517"/>
                </a:cubicBezTo>
                <a:cubicBezTo>
                  <a:pt x="2262" y="10415"/>
                  <a:pt x="2262" y="10326"/>
                  <a:pt x="2233" y="10238"/>
                </a:cubicBezTo>
                <a:lnTo>
                  <a:pt x="2233" y="10224"/>
                </a:lnTo>
                <a:lnTo>
                  <a:pt x="2233" y="10194"/>
                </a:lnTo>
                <a:cubicBezTo>
                  <a:pt x="2233" y="10150"/>
                  <a:pt x="2218" y="10106"/>
                  <a:pt x="2204" y="10062"/>
                </a:cubicBezTo>
                <a:cubicBezTo>
                  <a:pt x="2189" y="10003"/>
                  <a:pt x="2160" y="9945"/>
                  <a:pt x="2145" y="9900"/>
                </a:cubicBezTo>
                <a:cubicBezTo>
                  <a:pt x="2145" y="9871"/>
                  <a:pt x="2116" y="9856"/>
                  <a:pt x="2116" y="9842"/>
                </a:cubicBezTo>
                <a:lnTo>
                  <a:pt x="2116" y="9856"/>
                </a:lnTo>
                <a:lnTo>
                  <a:pt x="2101" y="9827"/>
                </a:lnTo>
                <a:cubicBezTo>
                  <a:pt x="2057" y="9754"/>
                  <a:pt x="1998" y="9695"/>
                  <a:pt x="1939" y="9636"/>
                </a:cubicBezTo>
                <a:cubicBezTo>
                  <a:pt x="1851" y="9548"/>
                  <a:pt x="1763" y="9475"/>
                  <a:pt x="1660" y="9430"/>
                </a:cubicBezTo>
                <a:cubicBezTo>
                  <a:pt x="2218" y="8300"/>
                  <a:pt x="2777" y="7169"/>
                  <a:pt x="3261" y="5994"/>
                </a:cubicBezTo>
                <a:cubicBezTo>
                  <a:pt x="3320" y="6008"/>
                  <a:pt x="3364" y="6008"/>
                  <a:pt x="3423" y="6008"/>
                </a:cubicBezTo>
                <a:cubicBezTo>
                  <a:pt x="3614" y="6008"/>
                  <a:pt x="3805" y="5949"/>
                  <a:pt x="3981" y="5847"/>
                </a:cubicBezTo>
                <a:cubicBezTo>
                  <a:pt x="4524" y="6508"/>
                  <a:pt x="5112" y="7139"/>
                  <a:pt x="5729" y="7741"/>
                </a:cubicBezTo>
                <a:cubicBezTo>
                  <a:pt x="5685" y="7830"/>
                  <a:pt x="5670" y="7918"/>
                  <a:pt x="5670" y="8020"/>
                </a:cubicBezTo>
                <a:cubicBezTo>
                  <a:pt x="5670" y="8432"/>
                  <a:pt x="6008" y="8755"/>
                  <a:pt x="6419" y="8770"/>
                </a:cubicBezTo>
                <a:cubicBezTo>
                  <a:pt x="6610" y="8755"/>
                  <a:pt x="6801" y="8681"/>
                  <a:pt x="6933" y="8549"/>
                </a:cubicBezTo>
                <a:lnTo>
                  <a:pt x="6948" y="8535"/>
                </a:lnTo>
                <a:cubicBezTo>
                  <a:pt x="7829" y="9166"/>
                  <a:pt x="8696" y="9783"/>
                  <a:pt x="9592" y="10415"/>
                </a:cubicBezTo>
                <a:cubicBezTo>
                  <a:pt x="9562" y="10459"/>
                  <a:pt x="9548" y="10532"/>
                  <a:pt x="9548" y="10591"/>
                </a:cubicBezTo>
                <a:cubicBezTo>
                  <a:pt x="9562" y="10899"/>
                  <a:pt x="9812" y="11149"/>
                  <a:pt x="10120" y="11164"/>
                </a:cubicBezTo>
                <a:lnTo>
                  <a:pt x="10164" y="11164"/>
                </a:lnTo>
                <a:cubicBezTo>
                  <a:pt x="10297" y="11149"/>
                  <a:pt x="10429" y="11105"/>
                  <a:pt x="10532" y="11017"/>
                </a:cubicBezTo>
                <a:cubicBezTo>
                  <a:pt x="10825" y="11134"/>
                  <a:pt x="11119" y="11252"/>
                  <a:pt x="11413" y="11355"/>
                </a:cubicBezTo>
                <a:cubicBezTo>
                  <a:pt x="11339" y="11736"/>
                  <a:pt x="11545" y="12206"/>
                  <a:pt x="12059" y="12206"/>
                </a:cubicBezTo>
                <a:cubicBezTo>
                  <a:pt x="12940" y="12206"/>
                  <a:pt x="12940" y="10826"/>
                  <a:pt x="12059" y="10826"/>
                </a:cubicBezTo>
                <a:cubicBezTo>
                  <a:pt x="11824" y="10826"/>
                  <a:pt x="11604" y="10943"/>
                  <a:pt x="11501" y="11149"/>
                </a:cubicBezTo>
                <a:cubicBezTo>
                  <a:pt x="11222" y="11061"/>
                  <a:pt x="10943" y="10958"/>
                  <a:pt x="10664" y="10870"/>
                </a:cubicBezTo>
                <a:cubicBezTo>
                  <a:pt x="10708" y="10782"/>
                  <a:pt x="10737" y="10694"/>
                  <a:pt x="10737" y="10591"/>
                </a:cubicBezTo>
                <a:cubicBezTo>
                  <a:pt x="10737" y="10282"/>
                  <a:pt x="10473" y="10018"/>
                  <a:pt x="10164" y="10018"/>
                </a:cubicBezTo>
                <a:lnTo>
                  <a:pt x="10120" y="10018"/>
                </a:lnTo>
                <a:cubicBezTo>
                  <a:pt x="9973" y="10018"/>
                  <a:pt x="9827" y="10091"/>
                  <a:pt x="9724" y="10209"/>
                </a:cubicBezTo>
                <a:cubicBezTo>
                  <a:pt x="8857" y="9563"/>
                  <a:pt x="7961" y="8960"/>
                  <a:pt x="7051" y="8402"/>
                </a:cubicBezTo>
                <a:cubicBezTo>
                  <a:pt x="7124" y="8285"/>
                  <a:pt x="7168" y="8153"/>
                  <a:pt x="7168" y="8020"/>
                </a:cubicBezTo>
                <a:cubicBezTo>
                  <a:pt x="7153" y="7609"/>
                  <a:pt x="6830" y="7286"/>
                  <a:pt x="6434" y="7271"/>
                </a:cubicBezTo>
                <a:cubicBezTo>
                  <a:pt x="6228" y="7271"/>
                  <a:pt x="6037" y="7345"/>
                  <a:pt x="5905" y="7492"/>
                </a:cubicBezTo>
                <a:cubicBezTo>
                  <a:pt x="5890" y="7492"/>
                  <a:pt x="5890" y="7506"/>
                  <a:pt x="5876" y="7521"/>
                </a:cubicBezTo>
                <a:cubicBezTo>
                  <a:pt x="5303" y="6919"/>
                  <a:pt x="4715" y="6331"/>
                  <a:pt x="4142" y="5744"/>
                </a:cubicBezTo>
                <a:lnTo>
                  <a:pt x="4187" y="5685"/>
                </a:lnTo>
                <a:cubicBezTo>
                  <a:pt x="4612" y="5274"/>
                  <a:pt x="4612" y="4584"/>
                  <a:pt x="4187" y="4172"/>
                </a:cubicBezTo>
                <a:cubicBezTo>
                  <a:pt x="4142" y="4128"/>
                  <a:pt x="4084" y="4084"/>
                  <a:pt x="4025" y="4040"/>
                </a:cubicBezTo>
                <a:cubicBezTo>
                  <a:pt x="4715" y="3071"/>
                  <a:pt x="5391" y="2057"/>
                  <a:pt x="6037" y="1044"/>
                </a:cubicBezTo>
                <a:cubicBezTo>
                  <a:pt x="6130" y="1136"/>
                  <a:pt x="6257" y="1193"/>
                  <a:pt x="6378" y="1193"/>
                </a:cubicBezTo>
                <a:cubicBezTo>
                  <a:pt x="6392" y="1193"/>
                  <a:pt x="6406" y="1192"/>
                  <a:pt x="6419" y="1191"/>
                </a:cubicBezTo>
                <a:cubicBezTo>
                  <a:pt x="7198" y="1191"/>
                  <a:pt x="7198" y="1"/>
                  <a:pt x="64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32"/>
          <p:cNvSpPr/>
          <p:nvPr/>
        </p:nvSpPr>
        <p:spPr>
          <a:xfrm rot="-2700000">
            <a:off x="7710809" y="45099"/>
            <a:ext cx="510141" cy="1060434"/>
          </a:xfrm>
          <a:custGeom>
            <a:rect b="b" l="l" r="r" t="t"/>
            <a:pathLst>
              <a:path extrusionOk="0" h="17008" w="8182">
                <a:moveTo>
                  <a:pt x="794" y="1"/>
                </a:moveTo>
                <a:cubicBezTo>
                  <a:pt x="1" y="1"/>
                  <a:pt x="1" y="1235"/>
                  <a:pt x="794" y="1235"/>
                </a:cubicBezTo>
                <a:cubicBezTo>
                  <a:pt x="867" y="1235"/>
                  <a:pt x="941" y="1220"/>
                  <a:pt x="1014" y="1190"/>
                </a:cubicBezTo>
                <a:cubicBezTo>
                  <a:pt x="2615" y="4583"/>
                  <a:pt x="4569" y="7815"/>
                  <a:pt x="6478" y="11031"/>
                </a:cubicBezTo>
                <a:cubicBezTo>
                  <a:pt x="6419" y="11075"/>
                  <a:pt x="6360" y="11119"/>
                  <a:pt x="6316" y="11163"/>
                </a:cubicBezTo>
                <a:cubicBezTo>
                  <a:pt x="6023" y="11472"/>
                  <a:pt x="5934" y="11927"/>
                  <a:pt x="6096" y="12324"/>
                </a:cubicBezTo>
                <a:cubicBezTo>
                  <a:pt x="6214" y="12618"/>
                  <a:pt x="6463" y="12838"/>
                  <a:pt x="6772" y="12926"/>
                </a:cubicBezTo>
                <a:cubicBezTo>
                  <a:pt x="6816" y="12941"/>
                  <a:pt x="6845" y="12941"/>
                  <a:pt x="6889" y="12941"/>
                </a:cubicBezTo>
                <a:cubicBezTo>
                  <a:pt x="6816" y="13308"/>
                  <a:pt x="6772" y="13660"/>
                  <a:pt x="6757" y="14028"/>
                </a:cubicBezTo>
                <a:cubicBezTo>
                  <a:pt x="6610" y="13969"/>
                  <a:pt x="6478" y="13939"/>
                  <a:pt x="6331" y="13939"/>
                </a:cubicBezTo>
                <a:cubicBezTo>
                  <a:pt x="6037" y="13939"/>
                  <a:pt x="5773" y="14057"/>
                  <a:pt x="5567" y="14248"/>
                </a:cubicBezTo>
                <a:cubicBezTo>
                  <a:pt x="5141" y="14674"/>
                  <a:pt x="5141" y="15349"/>
                  <a:pt x="5567" y="15775"/>
                </a:cubicBezTo>
                <a:lnTo>
                  <a:pt x="5641" y="15834"/>
                </a:lnTo>
                <a:lnTo>
                  <a:pt x="5553" y="15937"/>
                </a:lnTo>
                <a:cubicBezTo>
                  <a:pt x="5523" y="15893"/>
                  <a:pt x="5494" y="15878"/>
                  <a:pt x="5464" y="15849"/>
                </a:cubicBezTo>
                <a:cubicBezTo>
                  <a:pt x="5344" y="15761"/>
                  <a:pt x="5199" y="15715"/>
                  <a:pt x="5055" y="15715"/>
                </a:cubicBezTo>
                <a:cubicBezTo>
                  <a:pt x="5005" y="15715"/>
                  <a:pt x="4955" y="15720"/>
                  <a:pt x="4906" y="15731"/>
                </a:cubicBezTo>
                <a:lnTo>
                  <a:pt x="4892" y="15731"/>
                </a:lnTo>
                <a:cubicBezTo>
                  <a:pt x="4774" y="15761"/>
                  <a:pt x="4686" y="15819"/>
                  <a:pt x="4598" y="15908"/>
                </a:cubicBezTo>
                <a:cubicBezTo>
                  <a:pt x="4524" y="15981"/>
                  <a:pt x="4466" y="16084"/>
                  <a:pt x="4436" y="16187"/>
                </a:cubicBezTo>
                <a:cubicBezTo>
                  <a:pt x="4363" y="16436"/>
                  <a:pt x="4466" y="16715"/>
                  <a:pt x="4671" y="16877"/>
                </a:cubicBezTo>
                <a:cubicBezTo>
                  <a:pt x="4781" y="16959"/>
                  <a:pt x="4919" y="17007"/>
                  <a:pt x="5060" y="17007"/>
                </a:cubicBezTo>
                <a:cubicBezTo>
                  <a:pt x="5147" y="17007"/>
                  <a:pt x="5234" y="16989"/>
                  <a:pt x="5318" y="16950"/>
                </a:cubicBezTo>
                <a:cubicBezTo>
                  <a:pt x="5553" y="16848"/>
                  <a:pt x="5714" y="16613"/>
                  <a:pt x="5714" y="16363"/>
                </a:cubicBezTo>
                <a:cubicBezTo>
                  <a:pt x="5714" y="16348"/>
                  <a:pt x="5714" y="16348"/>
                  <a:pt x="5714" y="16334"/>
                </a:cubicBezTo>
                <a:cubicBezTo>
                  <a:pt x="5714" y="16245"/>
                  <a:pt x="5699" y="16157"/>
                  <a:pt x="5655" y="16084"/>
                </a:cubicBezTo>
                <a:lnTo>
                  <a:pt x="5817" y="15952"/>
                </a:lnTo>
                <a:cubicBezTo>
                  <a:pt x="5979" y="16040"/>
                  <a:pt x="6140" y="16084"/>
                  <a:pt x="6331" y="16084"/>
                </a:cubicBezTo>
                <a:cubicBezTo>
                  <a:pt x="6610" y="16084"/>
                  <a:pt x="6874" y="15966"/>
                  <a:pt x="7080" y="15761"/>
                </a:cubicBezTo>
                <a:cubicBezTo>
                  <a:pt x="7506" y="15349"/>
                  <a:pt x="7506" y="14659"/>
                  <a:pt x="7080" y="14248"/>
                </a:cubicBezTo>
                <a:cubicBezTo>
                  <a:pt x="7036" y="14189"/>
                  <a:pt x="6977" y="14145"/>
                  <a:pt x="6904" y="14116"/>
                </a:cubicBezTo>
                <a:cubicBezTo>
                  <a:pt x="6977" y="13734"/>
                  <a:pt x="7065" y="13352"/>
                  <a:pt x="7139" y="12970"/>
                </a:cubicBezTo>
                <a:cubicBezTo>
                  <a:pt x="7477" y="12955"/>
                  <a:pt x="7785" y="12764"/>
                  <a:pt x="7961" y="12471"/>
                </a:cubicBezTo>
                <a:cubicBezTo>
                  <a:pt x="8005" y="12383"/>
                  <a:pt x="8050" y="12294"/>
                  <a:pt x="8079" y="12206"/>
                </a:cubicBezTo>
                <a:cubicBezTo>
                  <a:pt x="8182" y="11868"/>
                  <a:pt x="8079" y="11516"/>
                  <a:pt x="7829" y="11266"/>
                </a:cubicBezTo>
                <a:lnTo>
                  <a:pt x="7800" y="11252"/>
                </a:lnTo>
                <a:cubicBezTo>
                  <a:pt x="7697" y="11119"/>
                  <a:pt x="7565" y="11031"/>
                  <a:pt x="7403" y="10958"/>
                </a:cubicBezTo>
                <a:cubicBezTo>
                  <a:pt x="7284" y="10910"/>
                  <a:pt x="7156" y="10884"/>
                  <a:pt x="7027" y="10884"/>
                </a:cubicBezTo>
                <a:cubicBezTo>
                  <a:pt x="6917" y="10884"/>
                  <a:pt x="6806" y="10903"/>
                  <a:pt x="6698" y="10943"/>
                </a:cubicBezTo>
                <a:cubicBezTo>
                  <a:pt x="4774" y="7712"/>
                  <a:pt x="3070" y="4363"/>
                  <a:pt x="1190" y="1102"/>
                </a:cubicBezTo>
                <a:cubicBezTo>
                  <a:pt x="1558" y="765"/>
                  <a:pt x="1425" y="1"/>
                  <a:pt x="79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32"/>
          <p:cNvSpPr/>
          <p:nvPr/>
        </p:nvSpPr>
        <p:spPr>
          <a:xfrm>
            <a:off x="8345278" y="1227881"/>
            <a:ext cx="175882" cy="136541"/>
          </a:xfrm>
          <a:custGeom>
            <a:rect b="b" l="l" r="r" t="t"/>
            <a:pathLst>
              <a:path extrusionOk="0" h="2190" w="2821">
                <a:moveTo>
                  <a:pt x="1410" y="1"/>
                </a:moveTo>
                <a:cubicBezTo>
                  <a:pt x="0" y="1"/>
                  <a:pt x="0" y="2189"/>
                  <a:pt x="1410" y="2189"/>
                </a:cubicBezTo>
                <a:cubicBezTo>
                  <a:pt x="2820" y="2189"/>
                  <a:pt x="2820" y="1"/>
                  <a:pt x="141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32"/>
          <p:cNvSpPr/>
          <p:nvPr/>
        </p:nvSpPr>
        <p:spPr>
          <a:xfrm>
            <a:off x="1498003" y="205016"/>
            <a:ext cx="266536" cy="207929"/>
          </a:xfrm>
          <a:custGeom>
            <a:rect b="b" l="l" r="r" t="t"/>
            <a:pathLst>
              <a:path extrusionOk="0" h="3335" w="4275">
                <a:moveTo>
                  <a:pt x="2144" y="0"/>
                </a:moveTo>
                <a:cubicBezTo>
                  <a:pt x="0" y="0"/>
                  <a:pt x="0" y="3334"/>
                  <a:pt x="2144" y="3334"/>
                </a:cubicBezTo>
                <a:cubicBezTo>
                  <a:pt x="4274" y="3334"/>
                  <a:pt x="4274" y="0"/>
                  <a:pt x="214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32"/>
          <p:cNvSpPr/>
          <p:nvPr/>
        </p:nvSpPr>
        <p:spPr>
          <a:xfrm>
            <a:off x="404241" y="1212031"/>
            <a:ext cx="175882" cy="136541"/>
          </a:xfrm>
          <a:custGeom>
            <a:rect b="b" l="l" r="r" t="t"/>
            <a:pathLst>
              <a:path extrusionOk="0" h="2190" w="2821">
                <a:moveTo>
                  <a:pt x="1410" y="1"/>
                </a:moveTo>
                <a:cubicBezTo>
                  <a:pt x="0" y="1"/>
                  <a:pt x="0" y="2189"/>
                  <a:pt x="1410" y="2189"/>
                </a:cubicBezTo>
                <a:cubicBezTo>
                  <a:pt x="2820" y="2189"/>
                  <a:pt x="2820" y="1"/>
                  <a:pt x="141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2">
  <p:cSld name="CUSTOM_10_1"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3"/>
          <p:cNvSpPr txBox="1"/>
          <p:nvPr>
            <p:ph type="title"/>
          </p:nvPr>
        </p:nvSpPr>
        <p:spPr>
          <a:xfrm>
            <a:off x="720775" y="367200"/>
            <a:ext cx="7703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63" name="Google Shape;263;p33"/>
          <p:cNvSpPr txBox="1"/>
          <p:nvPr>
            <p:ph idx="1" type="subTitle"/>
          </p:nvPr>
        </p:nvSpPr>
        <p:spPr>
          <a:xfrm>
            <a:off x="3429363" y="2315525"/>
            <a:ext cx="22851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264" name="Google Shape;264;p33"/>
          <p:cNvSpPr txBox="1"/>
          <p:nvPr>
            <p:ph idx="2" type="subTitle"/>
          </p:nvPr>
        </p:nvSpPr>
        <p:spPr>
          <a:xfrm>
            <a:off x="3423175" y="2757588"/>
            <a:ext cx="22860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65" name="Google Shape;265;p33"/>
          <p:cNvSpPr txBox="1"/>
          <p:nvPr>
            <p:ph idx="3" type="subTitle"/>
          </p:nvPr>
        </p:nvSpPr>
        <p:spPr>
          <a:xfrm>
            <a:off x="6154224" y="2315513"/>
            <a:ext cx="22845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266" name="Google Shape;266;p33"/>
          <p:cNvSpPr txBox="1"/>
          <p:nvPr>
            <p:ph idx="4" type="subTitle"/>
          </p:nvPr>
        </p:nvSpPr>
        <p:spPr>
          <a:xfrm>
            <a:off x="6153625" y="2752813"/>
            <a:ext cx="22860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67" name="Google Shape;267;p33"/>
          <p:cNvSpPr txBox="1"/>
          <p:nvPr>
            <p:ph idx="5" type="subTitle"/>
          </p:nvPr>
        </p:nvSpPr>
        <p:spPr>
          <a:xfrm>
            <a:off x="721374" y="2315513"/>
            <a:ext cx="22845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268" name="Google Shape;268;p33"/>
          <p:cNvSpPr txBox="1"/>
          <p:nvPr>
            <p:ph idx="6" type="subTitle"/>
          </p:nvPr>
        </p:nvSpPr>
        <p:spPr>
          <a:xfrm>
            <a:off x="720775" y="2752813"/>
            <a:ext cx="22860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69" name="Google Shape;269;p33"/>
          <p:cNvSpPr/>
          <p:nvPr/>
        </p:nvSpPr>
        <p:spPr>
          <a:xfrm flipH="1">
            <a:off x="-191457" y="4185600"/>
            <a:ext cx="15718707" cy="3111416"/>
          </a:xfrm>
          <a:custGeom>
            <a:rect b="b" l="l" r="r" t="t"/>
            <a:pathLst>
              <a:path extrusionOk="0" h="10930" w="20256">
                <a:moveTo>
                  <a:pt x="17832" y="0"/>
                </a:moveTo>
                <a:cubicBezTo>
                  <a:pt x="16333" y="0"/>
                  <a:pt x="14869" y="3643"/>
                  <a:pt x="11348" y="3643"/>
                </a:cubicBezTo>
                <a:cubicBezTo>
                  <a:pt x="9744" y="3643"/>
                  <a:pt x="9378" y="2981"/>
                  <a:pt x="8280" y="2981"/>
                </a:cubicBezTo>
                <a:cubicBezTo>
                  <a:pt x="6432" y="2981"/>
                  <a:pt x="4358" y="4759"/>
                  <a:pt x="2528" y="5456"/>
                </a:cubicBezTo>
                <a:cubicBezTo>
                  <a:pt x="1656" y="5805"/>
                  <a:pt x="837" y="6415"/>
                  <a:pt x="0" y="7025"/>
                </a:cubicBezTo>
                <a:lnTo>
                  <a:pt x="0" y="10929"/>
                </a:lnTo>
                <a:cubicBezTo>
                  <a:pt x="1586" y="9779"/>
                  <a:pt x="3434" y="8907"/>
                  <a:pt x="5264" y="8907"/>
                </a:cubicBezTo>
                <a:cubicBezTo>
                  <a:pt x="7496" y="8907"/>
                  <a:pt x="9239" y="10476"/>
                  <a:pt x="11540" y="10476"/>
                </a:cubicBezTo>
                <a:cubicBezTo>
                  <a:pt x="14677" y="10476"/>
                  <a:pt x="14276" y="7530"/>
                  <a:pt x="17292" y="7530"/>
                </a:cubicBezTo>
                <a:cubicBezTo>
                  <a:pt x="18164" y="7530"/>
                  <a:pt x="19192" y="7862"/>
                  <a:pt x="20255" y="8123"/>
                </a:cubicBezTo>
                <a:lnTo>
                  <a:pt x="20255" y="1290"/>
                </a:lnTo>
                <a:cubicBezTo>
                  <a:pt x="19436" y="628"/>
                  <a:pt x="18634" y="0"/>
                  <a:pt x="1783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33"/>
          <p:cNvSpPr/>
          <p:nvPr/>
        </p:nvSpPr>
        <p:spPr>
          <a:xfrm>
            <a:off x="0" y="4185600"/>
            <a:ext cx="9307379" cy="1726754"/>
          </a:xfrm>
          <a:custGeom>
            <a:rect b="b" l="l" r="r" t="t"/>
            <a:pathLst>
              <a:path extrusionOk="0" h="12360" w="20256">
                <a:moveTo>
                  <a:pt x="19489" y="0"/>
                </a:moveTo>
                <a:cubicBezTo>
                  <a:pt x="16194" y="18"/>
                  <a:pt x="15113" y="4463"/>
                  <a:pt x="11819" y="4463"/>
                </a:cubicBezTo>
                <a:cubicBezTo>
                  <a:pt x="10686" y="4463"/>
                  <a:pt x="10250" y="3957"/>
                  <a:pt x="9710" y="3957"/>
                </a:cubicBezTo>
                <a:cubicBezTo>
                  <a:pt x="8315" y="3957"/>
                  <a:pt x="7914" y="6223"/>
                  <a:pt x="6346" y="6223"/>
                </a:cubicBezTo>
                <a:cubicBezTo>
                  <a:pt x="5073" y="6223"/>
                  <a:pt x="3870" y="5212"/>
                  <a:pt x="2319" y="5212"/>
                </a:cubicBezTo>
                <a:cubicBezTo>
                  <a:pt x="1482" y="5212"/>
                  <a:pt x="663" y="5474"/>
                  <a:pt x="1" y="5962"/>
                </a:cubicBezTo>
                <a:lnTo>
                  <a:pt x="1" y="12359"/>
                </a:lnTo>
                <a:lnTo>
                  <a:pt x="3016" y="12359"/>
                </a:lnTo>
                <a:cubicBezTo>
                  <a:pt x="4167" y="8995"/>
                  <a:pt x="7269" y="6520"/>
                  <a:pt x="10965" y="6520"/>
                </a:cubicBezTo>
                <a:cubicBezTo>
                  <a:pt x="11523" y="6520"/>
                  <a:pt x="12098" y="6554"/>
                  <a:pt x="12656" y="6554"/>
                </a:cubicBezTo>
                <a:cubicBezTo>
                  <a:pt x="13806" y="6554"/>
                  <a:pt x="14887" y="6432"/>
                  <a:pt x="15793" y="5665"/>
                </a:cubicBezTo>
                <a:cubicBezTo>
                  <a:pt x="17135" y="4532"/>
                  <a:pt x="18687" y="4201"/>
                  <a:pt x="20256" y="3992"/>
                </a:cubicBezTo>
                <a:lnTo>
                  <a:pt x="20256" y="70"/>
                </a:lnTo>
                <a:cubicBezTo>
                  <a:pt x="19994" y="35"/>
                  <a:pt x="19750" y="0"/>
                  <a:pt x="1948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33"/>
          <p:cNvSpPr/>
          <p:nvPr/>
        </p:nvSpPr>
        <p:spPr>
          <a:xfrm>
            <a:off x="1403967" y="4631747"/>
            <a:ext cx="7838123" cy="1169051"/>
          </a:xfrm>
          <a:custGeom>
            <a:rect b="b" l="l" r="r" t="t"/>
            <a:pathLst>
              <a:path extrusionOk="0" h="8368" w="17240">
                <a:moveTo>
                  <a:pt x="17240" y="0"/>
                </a:moveTo>
                <a:cubicBezTo>
                  <a:pt x="15671" y="192"/>
                  <a:pt x="14119" y="540"/>
                  <a:pt x="12777" y="1656"/>
                </a:cubicBezTo>
                <a:cubicBezTo>
                  <a:pt x="11871" y="2423"/>
                  <a:pt x="10790" y="2545"/>
                  <a:pt x="9622" y="2545"/>
                </a:cubicBezTo>
                <a:cubicBezTo>
                  <a:pt x="9082" y="2545"/>
                  <a:pt x="8507" y="2510"/>
                  <a:pt x="7949" y="2510"/>
                </a:cubicBezTo>
                <a:cubicBezTo>
                  <a:pt x="4253" y="2510"/>
                  <a:pt x="1151" y="5003"/>
                  <a:pt x="0" y="8367"/>
                </a:cubicBezTo>
                <a:lnTo>
                  <a:pt x="17240" y="8367"/>
                </a:lnTo>
                <a:lnTo>
                  <a:pt x="1724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637">
          <p15:clr>
            <a:srgbClr val="FA7B17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3">
  <p:cSld name="CUSTOM_1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4"/>
          <p:cNvSpPr txBox="1"/>
          <p:nvPr>
            <p:ph type="title"/>
          </p:nvPr>
        </p:nvSpPr>
        <p:spPr>
          <a:xfrm>
            <a:off x="720775" y="367200"/>
            <a:ext cx="7703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4" name="Google Shape;274;p34"/>
          <p:cNvSpPr txBox="1"/>
          <p:nvPr>
            <p:ph idx="1" type="subTitle"/>
          </p:nvPr>
        </p:nvSpPr>
        <p:spPr>
          <a:xfrm>
            <a:off x="3429363" y="2315525"/>
            <a:ext cx="22851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275" name="Google Shape;275;p34"/>
          <p:cNvSpPr txBox="1"/>
          <p:nvPr>
            <p:ph idx="2" type="subTitle"/>
          </p:nvPr>
        </p:nvSpPr>
        <p:spPr>
          <a:xfrm>
            <a:off x="3429975" y="2756600"/>
            <a:ext cx="2284500" cy="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76" name="Google Shape;276;p34"/>
          <p:cNvSpPr txBox="1"/>
          <p:nvPr>
            <p:ph idx="3" type="subTitle"/>
          </p:nvPr>
        </p:nvSpPr>
        <p:spPr>
          <a:xfrm>
            <a:off x="6154224" y="2315513"/>
            <a:ext cx="22845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277" name="Google Shape;277;p34"/>
          <p:cNvSpPr txBox="1"/>
          <p:nvPr>
            <p:ph idx="4" type="subTitle"/>
          </p:nvPr>
        </p:nvSpPr>
        <p:spPr>
          <a:xfrm>
            <a:off x="6153625" y="2752822"/>
            <a:ext cx="2286000" cy="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78" name="Google Shape;278;p34"/>
          <p:cNvSpPr txBox="1"/>
          <p:nvPr>
            <p:ph idx="5" type="subTitle"/>
          </p:nvPr>
        </p:nvSpPr>
        <p:spPr>
          <a:xfrm>
            <a:off x="706474" y="2315513"/>
            <a:ext cx="22845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279" name="Google Shape;279;p34"/>
          <p:cNvSpPr txBox="1"/>
          <p:nvPr>
            <p:ph idx="6" type="subTitle"/>
          </p:nvPr>
        </p:nvSpPr>
        <p:spPr>
          <a:xfrm>
            <a:off x="705725" y="2752822"/>
            <a:ext cx="2286000" cy="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80" name="Google Shape;280;p34"/>
          <p:cNvSpPr/>
          <p:nvPr/>
        </p:nvSpPr>
        <p:spPr>
          <a:xfrm>
            <a:off x="-466975" y="4318850"/>
            <a:ext cx="10375067" cy="1626922"/>
          </a:xfrm>
          <a:custGeom>
            <a:rect b="b" l="l" r="r" t="t"/>
            <a:pathLst>
              <a:path extrusionOk="0" h="10320" w="20274">
                <a:moveTo>
                  <a:pt x="2302" y="0"/>
                </a:moveTo>
                <a:cubicBezTo>
                  <a:pt x="1517" y="0"/>
                  <a:pt x="716" y="175"/>
                  <a:pt x="1" y="523"/>
                </a:cubicBezTo>
                <a:lnTo>
                  <a:pt x="1" y="10320"/>
                </a:lnTo>
                <a:lnTo>
                  <a:pt x="20273" y="10320"/>
                </a:lnTo>
                <a:lnTo>
                  <a:pt x="20273" y="7165"/>
                </a:lnTo>
                <a:cubicBezTo>
                  <a:pt x="18792" y="5840"/>
                  <a:pt x="18147" y="3731"/>
                  <a:pt x="14730" y="3731"/>
                </a:cubicBezTo>
                <a:cubicBezTo>
                  <a:pt x="12760" y="3731"/>
                  <a:pt x="11959" y="4411"/>
                  <a:pt x="10878" y="4411"/>
                </a:cubicBezTo>
                <a:cubicBezTo>
                  <a:pt x="7758" y="4411"/>
                  <a:pt x="6241" y="0"/>
                  <a:pt x="230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34"/>
          <p:cNvSpPr/>
          <p:nvPr/>
        </p:nvSpPr>
        <p:spPr>
          <a:xfrm>
            <a:off x="-107875" y="4318850"/>
            <a:ext cx="10015964" cy="1939729"/>
          </a:xfrm>
          <a:custGeom>
            <a:rect b="b" l="l" r="r" t="t"/>
            <a:pathLst>
              <a:path extrusionOk="0" h="12673" w="20274">
                <a:moveTo>
                  <a:pt x="16264" y="0"/>
                </a:moveTo>
                <a:cubicBezTo>
                  <a:pt x="15724" y="0"/>
                  <a:pt x="15218" y="140"/>
                  <a:pt x="14765" y="401"/>
                </a:cubicBezTo>
                <a:cubicBezTo>
                  <a:pt x="13301" y="1325"/>
                  <a:pt x="11959" y="1656"/>
                  <a:pt x="10425" y="2667"/>
                </a:cubicBezTo>
                <a:cubicBezTo>
                  <a:pt x="9867" y="3033"/>
                  <a:pt x="9518" y="4741"/>
                  <a:pt x="7531" y="4741"/>
                </a:cubicBezTo>
                <a:cubicBezTo>
                  <a:pt x="6485" y="4741"/>
                  <a:pt x="5405" y="3678"/>
                  <a:pt x="2790" y="3678"/>
                </a:cubicBezTo>
                <a:cubicBezTo>
                  <a:pt x="2750" y="3677"/>
                  <a:pt x="2710" y="3677"/>
                  <a:pt x="2670" y="3677"/>
                </a:cubicBezTo>
                <a:cubicBezTo>
                  <a:pt x="1753" y="3677"/>
                  <a:pt x="853" y="3869"/>
                  <a:pt x="1" y="4253"/>
                </a:cubicBezTo>
                <a:lnTo>
                  <a:pt x="1" y="6031"/>
                </a:lnTo>
                <a:cubicBezTo>
                  <a:pt x="716" y="5683"/>
                  <a:pt x="1517" y="5508"/>
                  <a:pt x="2302" y="5508"/>
                </a:cubicBezTo>
                <a:cubicBezTo>
                  <a:pt x="6241" y="5508"/>
                  <a:pt x="7758" y="9919"/>
                  <a:pt x="10878" y="9919"/>
                </a:cubicBezTo>
                <a:cubicBezTo>
                  <a:pt x="11959" y="9919"/>
                  <a:pt x="12760" y="9239"/>
                  <a:pt x="14730" y="9239"/>
                </a:cubicBezTo>
                <a:cubicBezTo>
                  <a:pt x="18147" y="9239"/>
                  <a:pt x="18792" y="11348"/>
                  <a:pt x="20256" y="12673"/>
                </a:cubicBezTo>
                <a:lnTo>
                  <a:pt x="20256" y="9030"/>
                </a:lnTo>
                <a:cubicBezTo>
                  <a:pt x="19123" y="8855"/>
                  <a:pt x="17955" y="8733"/>
                  <a:pt x="16927" y="8141"/>
                </a:cubicBezTo>
                <a:cubicBezTo>
                  <a:pt x="16369" y="7792"/>
                  <a:pt x="16003" y="7042"/>
                  <a:pt x="15305" y="7042"/>
                </a:cubicBezTo>
                <a:cubicBezTo>
                  <a:pt x="14713" y="7042"/>
                  <a:pt x="13266" y="7966"/>
                  <a:pt x="12150" y="7966"/>
                </a:cubicBezTo>
                <a:cubicBezTo>
                  <a:pt x="11366" y="7966"/>
                  <a:pt x="10634" y="7443"/>
                  <a:pt x="10634" y="6589"/>
                </a:cubicBezTo>
                <a:cubicBezTo>
                  <a:pt x="10634" y="5613"/>
                  <a:pt x="11174" y="5142"/>
                  <a:pt x="12098" y="5142"/>
                </a:cubicBezTo>
                <a:cubicBezTo>
                  <a:pt x="12569" y="5142"/>
                  <a:pt x="13057" y="5282"/>
                  <a:pt x="13475" y="5282"/>
                </a:cubicBezTo>
                <a:cubicBezTo>
                  <a:pt x="14538" y="5282"/>
                  <a:pt x="14922" y="3591"/>
                  <a:pt x="17885" y="3591"/>
                </a:cubicBezTo>
                <a:cubicBezTo>
                  <a:pt x="18687" y="3608"/>
                  <a:pt x="19472" y="3713"/>
                  <a:pt x="20273" y="3887"/>
                </a:cubicBezTo>
                <a:lnTo>
                  <a:pt x="20273" y="1220"/>
                </a:lnTo>
                <a:lnTo>
                  <a:pt x="20204" y="1220"/>
                </a:lnTo>
                <a:cubicBezTo>
                  <a:pt x="19175" y="1220"/>
                  <a:pt x="18147" y="0"/>
                  <a:pt x="1626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34"/>
          <p:cNvSpPr/>
          <p:nvPr/>
        </p:nvSpPr>
        <p:spPr>
          <a:xfrm>
            <a:off x="4243898" y="4717375"/>
            <a:ext cx="5572896" cy="829878"/>
          </a:xfrm>
          <a:custGeom>
            <a:rect b="b" l="l" r="r" t="t"/>
            <a:pathLst>
              <a:path extrusionOk="0" h="5422" w="9623">
                <a:moveTo>
                  <a:pt x="7235" y="0"/>
                </a:moveTo>
                <a:cubicBezTo>
                  <a:pt x="4289" y="0"/>
                  <a:pt x="3905" y="1673"/>
                  <a:pt x="2842" y="1673"/>
                </a:cubicBezTo>
                <a:cubicBezTo>
                  <a:pt x="2424" y="1673"/>
                  <a:pt x="1936" y="1534"/>
                  <a:pt x="1465" y="1534"/>
                </a:cubicBezTo>
                <a:cubicBezTo>
                  <a:pt x="541" y="1534"/>
                  <a:pt x="1" y="2005"/>
                  <a:pt x="1" y="2981"/>
                </a:cubicBezTo>
                <a:cubicBezTo>
                  <a:pt x="1" y="3852"/>
                  <a:pt x="733" y="4358"/>
                  <a:pt x="1517" y="4358"/>
                </a:cubicBezTo>
                <a:cubicBezTo>
                  <a:pt x="2633" y="4358"/>
                  <a:pt x="4080" y="3434"/>
                  <a:pt x="4672" y="3434"/>
                </a:cubicBezTo>
                <a:cubicBezTo>
                  <a:pt x="5370" y="3434"/>
                  <a:pt x="5736" y="4201"/>
                  <a:pt x="6294" y="4532"/>
                </a:cubicBezTo>
                <a:cubicBezTo>
                  <a:pt x="7322" y="5142"/>
                  <a:pt x="8472" y="5264"/>
                  <a:pt x="9623" y="5421"/>
                </a:cubicBezTo>
                <a:lnTo>
                  <a:pt x="9623" y="296"/>
                </a:lnTo>
                <a:cubicBezTo>
                  <a:pt x="8839" y="105"/>
                  <a:pt x="8037" y="17"/>
                  <a:pt x="72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34"/>
          <p:cNvSpPr txBox="1"/>
          <p:nvPr>
            <p:ph hasCustomPrompt="1" idx="7" type="title"/>
          </p:nvPr>
        </p:nvSpPr>
        <p:spPr>
          <a:xfrm>
            <a:off x="705616" y="3334938"/>
            <a:ext cx="2286000" cy="4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284" name="Google Shape;284;p34"/>
          <p:cNvSpPr txBox="1"/>
          <p:nvPr>
            <p:ph hasCustomPrompt="1" idx="8" type="title"/>
          </p:nvPr>
        </p:nvSpPr>
        <p:spPr>
          <a:xfrm>
            <a:off x="3429666" y="3334938"/>
            <a:ext cx="2286000" cy="4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285" name="Google Shape;285;p34"/>
          <p:cNvSpPr txBox="1"/>
          <p:nvPr>
            <p:ph hasCustomPrompt="1" idx="9" type="title"/>
          </p:nvPr>
        </p:nvSpPr>
        <p:spPr>
          <a:xfrm>
            <a:off x="6153725" y="3334950"/>
            <a:ext cx="2286000" cy="4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 1">
  <p:cSld name="CUSTOM_15_1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5"/>
          <p:cNvSpPr txBox="1"/>
          <p:nvPr>
            <p:ph type="title"/>
          </p:nvPr>
        </p:nvSpPr>
        <p:spPr>
          <a:xfrm>
            <a:off x="720775" y="367200"/>
            <a:ext cx="7703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8" name="Google Shape;288;p35"/>
          <p:cNvSpPr txBox="1"/>
          <p:nvPr>
            <p:ph idx="1" type="subTitle"/>
          </p:nvPr>
        </p:nvSpPr>
        <p:spPr>
          <a:xfrm>
            <a:off x="2156825" y="1132375"/>
            <a:ext cx="2284500" cy="4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289" name="Google Shape;289;p35"/>
          <p:cNvSpPr txBox="1"/>
          <p:nvPr>
            <p:ph idx="2" type="subTitle"/>
          </p:nvPr>
        </p:nvSpPr>
        <p:spPr>
          <a:xfrm>
            <a:off x="2156075" y="1569672"/>
            <a:ext cx="2286000" cy="74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90" name="Google Shape;290;p35"/>
          <p:cNvSpPr txBox="1"/>
          <p:nvPr>
            <p:ph hasCustomPrompt="1" idx="3" type="title"/>
          </p:nvPr>
        </p:nvSpPr>
        <p:spPr>
          <a:xfrm>
            <a:off x="1094952" y="1458638"/>
            <a:ext cx="1028700" cy="4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291" name="Google Shape;291;p35"/>
          <p:cNvSpPr txBox="1"/>
          <p:nvPr>
            <p:ph idx="4" type="subTitle"/>
          </p:nvPr>
        </p:nvSpPr>
        <p:spPr>
          <a:xfrm>
            <a:off x="6014450" y="1132375"/>
            <a:ext cx="2284500" cy="4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292" name="Google Shape;292;p35"/>
          <p:cNvSpPr txBox="1"/>
          <p:nvPr>
            <p:ph idx="5" type="subTitle"/>
          </p:nvPr>
        </p:nvSpPr>
        <p:spPr>
          <a:xfrm>
            <a:off x="6013700" y="1574647"/>
            <a:ext cx="2286000" cy="74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93" name="Google Shape;293;p35"/>
          <p:cNvSpPr txBox="1"/>
          <p:nvPr>
            <p:ph hasCustomPrompt="1" idx="6" type="title"/>
          </p:nvPr>
        </p:nvSpPr>
        <p:spPr>
          <a:xfrm>
            <a:off x="4952577" y="1458638"/>
            <a:ext cx="1028700" cy="4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294" name="Google Shape;294;p35"/>
          <p:cNvSpPr txBox="1"/>
          <p:nvPr>
            <p:ph idx="7" type="subTitle"/>
          </p:nvPr>
        </p:nvSpPr>
        <p:spPr>
          <a:xfrm>
            <a:off x="2156824" y="2819600"/>
            <a:ext cx="2284500" cy="40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295" name="Google Shape;295;p35"/>
          <p:cNvSpPr txBox="1"/>
          <p:nvPr>
            <p:ph idx="8" type="subTitle"/>
          </p:nvPr>
        </p:nvSpPr>
        <p:spPr>
          <a:xfrm>
            <a:off x="2156825" y="3256910"/>
            <a:ext cx="2286000" cy="74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96" name="Google Shape;296;p35"/>
          <p:cNvSpPr txBox="1"/>
          <p:nvPr>
            <p:ph hasCustomPrompt="1" idx="9" type="title"/>
          </p:nvPr>
        </p:nvSpPr>
        <p:spPr>
          <a:xfrm>
            <a:off x="1094952" y="3150463"/>
            <a:ext cx="1028700" cy="4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297" name="Google Shape;297;p35"/>
          <p:cNvSpPr txBox="1"/>
          <p:nvPr>
            <p:ph idx="13" type="subTitle"/>
          </p:nvPr>
        </p:nvSpPr>
        <p:spPr>
          <a:xfrm>
            <a:off x="6014449" y="2819600"/>
            <a:ext cx="2284500" cy="40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298" name="Google Shape;298;p35"/>
          <p:cNvSpPr txBox="1"/>
          <p:nvPr>
            <p:ph idx="14" type="subTitle"/>
          </p:nvPr>
        </p:nvSpPr>
        <p:spPr>
          <a:xfrm>
            <a:off x="6014450" y="3258560"/>
            <a:ext cx="2286000" cy="74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99" name="Google Shape;299;p35"/>
          <p:cNvSpPr txBox="1"/>
          <p:nvPr>
            <p:ph hasCustomPrompt="1" idx="15" type="title"/>
          </p:nvPr>
        </p:nvSpPr>
        <p:spPr>
          <a:xfrm>
            <a:off x="4952577" y="3148163"/>
            <a:ext cx="1028700" cy="4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300" name="Google Shape;300;p35"/>
          <p:cNvSpPr/>
          <p:nvPr/>
        </p:nvSpPr>
        <p:spPr>
          <a:xfrm flipH="1" rot="-3327469">
            <a:off x="-1633163" y="2415631"/>
            <a:ext cx="5709646" cy="7079699"/>
          </a:xfrm>
          <a:custGeom>
            <a:rect b="b" l="l" r="r" t="t"/>
            <a:pathLst>
              <a:path extrusionOk="0" h="37718" w="35589">
                <a:moveTo>
                  <a:pt x="26052" y="0"/>
                </a:moveTo>
                <a:cubicBezTo>
                  <a:pt x="24291" y="0"/>
                  <a:pt x="22432" y="830"/>
                  <a:pt x="21704" y="2442"/>
                </a:cubicBezTo>
                <a:cubicBezTo>
                  <a:pt x="20621" y="4789"/>
                  <a:pt x="22209" y="8021"/>
                  <a:pt x="20494" y="9971"/>
                </a:cubicBezTo>
                <a:cubicBezTo>
                  <a:pt x="19664" y="10928"/>
                  <a:pt x="18273" y="11181"/>
                  <a:pt x="16991" y="11181"/>
                </a:cubicBezTo>
                <a:cubicBezTo>
                  <a:pt x="16149" y="11181"/>
                  <a:pt x="15290" y="11085"/>
                  <a:pt x="14442" y="11085"/>
                </a:cubicBezTo>
                <a:cubicBezTo>
                  <a:pt x="14018" y="11085"/>
                  <a:pt x="13597" y="11109"/>
                  <a:pt x="13182" y="11181"/>
                </a:cubicBezTo>
                <a:cubicBezTo>
                  <a:pt x="11430" y="11506"/>
                  <a:pt x="9823" y="12806"/>
                  <a:pt x="9462" y="14539"/>
                </a:cubicBezTo>
                <a:cubicBezTo>
                  <a:pt x="8848" y="17573"/>
                  <a:pt x="12044" y="20534"/>
                  <a:pt x="11159" y="23513"/>
                </a:cubicBezTo>
                <a:cubicBezTo>
                  <a:pt x="10672" y="25120"/>
                  <a:pt x="9119" y="26167"/>
                  <a:pt x="7530" y="26727"/>
                </a:cubicBezTo>
                <a:cubicBezTo>
                  <a:pt x="5941" y="27287"/>
                  <a:pt x="4244" y="27485"/>
                  <a:pt x="2709" y="28135"/>
                </a:cubicBezTo>
                <a:cubicBezTo>
                  <a:pt x="2150" y="28370"/>
                  <a:pt x="1590" y="28677"/>
                  <a:pt x="1301" y="29201"/>
                </a:cubicBezTo>
                <a:cubicBezTo>
                  <a:pt x="1" y="31440"/>
                  <a:pt x="2980" y="35809"/>
                  <a:pt x="4840" y="37109"/>
                </a:cubicBezTo>
                <a:cubicBezTo>
                  <a:pt x="5426" y="37530"/>
                  <a:pt x="6146" y="37718"/>
                  <a:pt x="6874" y="37718"/>
                </a:cubicBezTo>
                <a:cubicBezTo>
                  <a:pt x="7426" y="37718"/>
                  <a:pt x="7981" y="37610"/>
                  <a:pt x="8487" y="37416"/>
                </a:cubicBezTo>
                <a:cubicBezTo>
                  <a:pt x="10527" y="36658"/>
                  <a:pt x="10293" y="34996"/>
                  <a:pt x="10726" y="33227"/>
                </a:cubicBezTo>
                <a:cubicBezTo>
                  <a:pt x="10997" y="32144"/>
                  <a:pt x="11773" y="31259"/>
                  <a:pt x="12802" y="30862"/>
                </a:cubicBezTo>
                <a:cubicBezTo>
                  <a:pt x="14337" y="30248"/>
                  <a:pt x="16305" y="30753"/>
                  <a:pt x="17569" y="29688"/>
                </a:cubicBezTo>
                <a:cubicBezTo>
                  <a:pt x="18779" y="28641"/>
                  <a:pt x="18652" y="26745"/>
                  <a:pt x="18183" y="25228"/>
                </a:cubicBezTo>
                <a:cubicBezTo>
                  <a:pt x="17732" y="23694"/>
                  <a:pt x="17027" y="22105"/>
                  <a:pt x="17479" y="20570"/>
                </a:cubicBezTo>
                <a:cubicBezTo>
                  <a:pt x="17984" y="18801"/>
                  <a:pt x="19916" y="17771"/>
                  <a:pt x="21740" y="17573"/>
                </a:cubicBezTo>
                <a:cubicBezTo>
                  <a:pt x="23455" y="17410"/>
                  <a:pt x="25423" y="17699"/>
                  <a:pt x="26651" y="16507"/>
                </a:cubicBezTo>
                <a:cubicBezTo>
                  <a:pt x="28312" y="14919"/>
                  <a:pt x="27283" y="11994"/>
                  <a:pt x="28348" y="9971"/>
                </a:cubicBezTo>
                <a:cubicBezTo>
                  <a:pt x="29137" y="8471"/>
                  <a:pt x="30905" y="7784"/>
                  <a:pt x="32627" y="7784"/>
                </a:cubicBezTo>
                <a:cubicBezTo>
                  <a:pt x="32956" y="7784"/>
                  <a:pt x="33284" y="7810"/>
                  <a:pt x="33603" y="7859"/>
                </a:cubicBezTo>
                <a:cubicBezTo>
                  <a:pt x="33738" y="7895"/>
                  <a:pt x="33878" y="7913"/>
                  <a:pt x="34018" y="7913"/>
                </a:cubicBezTo>
                <a:cubicBezTo>
                  <a:pt x="34158" y="7913"/>
                  <a:pt x="34298" y="7895"/>
                  <a:pt x="34433" y="7859"/>
                </a:cubicBezTo>
                <a:cubicBezTo>
                  <a:pt x="34686" y="7732"/>
                  <a:pt x="34903" y="7534"/>
                  <a:pt x="35029" y="7281"/>
                </a:cubicBezTo>
                <a:cubicBezTo>
                  <a:pt x="35589" y="6180"/>
                  <a:pt x="35228" y="4789"/>
                  <a:pt x="34451" y="3832"/>
                </a:cubicBezTo>
                <a:cubicBezTo>
                  <a:pt x="33675" y="2875"/>
                  <a:pt x="32573" y="2262"/>
                  <a:pt x="31472" y="1702"/>
                </a:cubicBezTo>
                <a:cubicBezTo>
                  <a:pt x="29829" y="871"/>
                  <a:pt x="28114" y="77"/>
                  <a:pt x="26272" y="5"/>
                </a:cubicBezTo>
                <a:cubicBezTo>
                  <a:pt x="26199" y="2"/>
                  <a:pt x="26126" y="0"/>
                  <a:pt x="2605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35"/>
          <p:cNvSpPr/>
          <p:nvPr/>
        </p:nvSpPr>
        <p:spPr>
          <a:xfrm rot="7181045">
            <a:off x="-1570619" y="1802721"/>
            <a:ext cx="10089418" cy="10541137"/>
          </a:xfrm>
          <a:custGeom>
            <a:rect b="b" l="l" r="r" t="t"/>
            <a:pathLst>
              <a:path extrusionOk="0" h="29660" w="32483">
                <a:moveTo>
                  <a:pt x="3852" y="0"/>
                </a:moveTo>
                <a:cubicBezTo>
                  <a:pt x="2820" y="0"/>
                  <a:pt x="1857" y="325"/>
                  <a:pt x="1300" y="1185"/>
                </a:cubicBezTo>
                <a:cubicBezTo>
                  <a:pt x="0" y="3171"/>
                  <a:pt x="325" y="6024"/>
                  <a:pt x="1553" y="7956"/>
                </a:cubicBezTo>
                <a:cubicBezTo>
                  <a:pt x="3033" y="10231"/>
                  <a:pt x="5615" y="11603"/>
                  <a:pt x="8270" y="12163"/>
                </a:cubicBezTo>
                <a:cubicBezTo>
                  <a:pt x="9967" y="12524"/>
                  <a:pt x="11790" y="12633"/>
                  <a:pt x="13235" y="13571"/>
                </a:cubicBezTo>
                <a:cubicBezTo>
                  <a:pt x="14499" y="14384"/>
                  <a:pt x="15311" y="15720"/>
                  <a:pt x="15817" y="17128"/>
                </a:cubicBezTo>
                <a:cubicBezTo>
                  <a:pt x="16322" y="18519"/>
                  <a:pt x="16539" y="19999"/>
                  <a:pt x="16864" y="21462"/>
                </a:cubicBezTo>
                <a:cubicBezTo>
                  <a:pt x="17334" y="23574"/>
                  <a:pt x="18074" y="25741"/>
                  <a:pt x="19645" y="27240"/>
                </a:cubicBezTo>
                <a:cubicBezTo>
                  <a:pt x="22082" y="29533"/>
                  <a:pt x="25766" y="29659"/>
                  <a:pt x="29106" y="29659"/>
                </a:cubicBezTo>
                <a:cubicBezTo>
                  <a:pt x="29250" y="25145"/>
                  <a:pt x="30406" y="20703"/>
                  <a:pt x="32482" y="16695"/>
                </a:cubicBezTo>
                <a:cubicBezTo>
                  <a:pt x="31327" y="16695"/>
                  <a:pt x="30225" y="17165"/>
                  <a:pt x="29124" y="17526"/>
                </a:cubicBezTo>
                <a:cubicBezTo>
                  <a:pt x="27929" y="17919"/>
                  <a:pt x="26678" y="18189"/>
                  <a:pt x="25431" y="18189"/>
                </a:cubicBezTo>
                <a:cubicBezTo>
                  <a:pt x="24963" y="18189"/>
                  <a:pt x="24496" y="18151"/>
                  <a:pt x="24032" y="18067"/>
                </a:cubicBezTo>
                <a:cubicBezTo>
                  <a:pt x="22335" y="17778"/>
                  <a:pt x="20710" y="16822"/>
                  <a:pt x="19879" y="15305"/>
                </a:cubicBezTo>
                <a:cubicBezTo>
                  <a:pt x="19193" y="14077"/>
                  <a:pt x="19085" y="12615"/>
                  <a:pt x="18453" y="11369"/>
                </a:cubicBezTo>
                <a:cubicBezTo>
                  <a:pt x="17875" y="10267"/>
                  <a:pt x="16900" y="9419"/>
                  <a:pt x="15745" y="8967"/>
                </a:cubicBezTo>
                <a:cubicBezTo>
                  <a:pt x="14210" y="8408"/>
                  <a:pt x="12477" y="8624"/>
                  <a:pt x="10942" y="8083"/>
                </a:cubicBezTo>
                <a:cubicBezTo>
                  <a:pt x="8504" y="7270"/>
                  <a:pt x="6933" y="4471"/>
                  <a:pt x="7475" y="1962"/>
                </a:cubicBezTo>
                <a:cubicBezTo>
                  <a:pt x="7565" y="1727"/>
                  <a:pt x="7565" y="1474"/>
                  <a:pt x="7475" y="1239"/>
                </a:cubicBezTo>
                <a:cubicBezTo>
                  <a:pt x="7403" y="1113"/>
                  <a:pt x="7277" y="1023"/>
                  <a:pt x="7150" y="951"/>
                </a:cubicBezTo>
                <a:cubicBezTo>
                  <a:pt x="6294" y="422"/>
                  <a:pt x="5028" y="0"/>
                  <a:pt x="38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CUSTOM_11"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6"/>
          <p:cNvSpPr txBox="1"/>
          <p:nvPr>
            <p:ph idx="1" type="subTitle"/>
          </p:nvPr>
        </p:nvSpPr>
        <p:spPr>
          <a:xfrm>
            <a:off x="1274575" y="2857600"/>
            <a:ext cx="2870100" cy="73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304" name="Google Shape;304;p36"/>
          <p:cNvSpPr txBox="1"/>
          <p:nvPr>
            <p:ph type="title"/>
          </p:nvPr>
        </p:nvSpPr>
        <p:spPr>
          <a:xfrm>
            <a:off x="1240803" y="833925"/>
            <a:ext cx="3081900" cy="190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5" name="Google Shape;305;p36"/>
          <p:cNvSpPr/>
          <p:nvPr/>
        </p:nvSpPr>
        <p:spPr>
          <a:xfrm flipH="1">
            <a:off x="-107875" y="4181500"/>
            <a:ext cx="10015964" cy="1626922"/>
          </a:xfrm>
          <a:custGeom>
            <a:rect b="b" l="l" r="r" t="t"/>
            <a:pathLst>
              <a:path extrusionOk="0" h="10320" w="20274">
                <a:moveTo>
                  <a:pt x="2302" y="0"/>
                </a:moveTo>
                <a:cubicBezTo>
                  <a:pt x="1517" y="0"/>
                  <a:pt x="716" y="175"/>
                  <a:pt x="1" y="523"/>
                </a:cubicBezTo>
                <a:lnTo>
                  <a:pt x="1" y="10320"/>
                </a:lnTo>
                <a:lnTo>
                  <a:pt x="20273" y="10320"/>
                </a:lnTo>
                <a:lnTo>
                  <a:pt x="20273" y="7165"/>
                </a:lnTo>
                <a:cubicBezTo>
                  <a:pt x="18792" y="5840"/>
                  <a:pt x="18147" y="3731"/>
                  <a:pt x="14730" y="3731"/>
                </a:cubicBezTo>
                <a:cubicBezTo>
                  <a:pt x="12760" y="3731"/>
                  <a:pt x="11959" y="4411"/>
                  <a:pt x="10878" y="4411"/>
                </a:cubicBezTo>
                <a:cubicBezTo>
                  <a:pt x="7758" y="4411"/>
                  <a:pt x="6241" y="0"/>
                  <a:pt x="230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36"/>
          <p:cNvSpPr/>
          <p:nvPr/>
        </p:nvSpPr>
        <p:spPr>
          <a:xfrm flipH="1">
            <a:off x="-107875" y="4181500"/>
            <a:ext cx="10015964" cy="1939729"/>
          </a:xfrm>
          <a:custGeom>
            <a:rect b="b" l="l" r="r" t="t"/>
            <a:pathLst>
              <a:path extrusionOk="0" h="12673" w="20274">
                <a:moveTo>
                  <a:pt x="16264" y="0"/>
                </a:moveTo>
                <a:cubicBezTo>
                  <a:pt x="15724" y="0"/>
                  <a:pt x="15218" y="140"/>
                  <a:pt x="14765" y="401"/>
                </a:cubicBezTo>
                <a:cubicBezTo>
                  <a:pt x="13301" y="1325"/>
                  <a:pt x="11959" y="1656"/>
                  <a:pt x="10425" y="2667"/>
                </a:cubicBezTo>
                <a:cubicBezTo>
                  <a:pt x="9867" y="3033"/>
                  <a:pt x="9518" y="4741"/>
                  <a:pt x="7531" y="4741"/>
                </a:cubicBezTo>
                <a:cubicBezTo>
                  <a:pt x="6485" y="4741"/>
                  <a:pt x="5405" y="3678"/>
                  <a:pt x="2790" y="3678"/>
                </a:cubicBezTo>
                <a:cubicBezTo>
                  <a:pt x="2750" y="3677"/>
                  <a:pt x="2710" y="3677"/>
                  <a:pt x="2670" y="3677"/>
                </a:cubicBezTo>
                <a:cubicBezTo>
                  <a:pt x="1753" y="3677"/>
                  <a:pt x="853" y="3869"/>
                  <a:pt x="1" y="4253"/>
                </a:cubicBezTo>
                <a:lnTo>
                  <a:pt x="1" y="6031"/>
                </a:lnTo>
                <a:cubicBezTo>
                  <a:pt x="716" y="5683"/>
                  <a:pt x="1517" y="5508"/>
                  <a:pt x="2302" y="5508"/>
                </a:cubicBezTo>
                <a:cubicBezTo>
                  <a:pt x="6241" y="5508"/>
                  <a:pt x="7758" y="9919"/>
                  <a:pt x="10878" y="9919"/>
                </a:cubicBezTo>
                <a:cubicBezTo>
                  <a:pt x="11959" y="9919"/>
                  <a:pt x="12760" y="9239"/>
                  <a:pt x="14730" y="9239"/>
                </a:cubicBezTo>
                <a:cubicBezTo>
                  <a:pt x="18147" y="9239"/>
                  <a:pt x="18792" y="11348"/>
                  <a:pt x="20256" y="12673"/>
                </a:cubicBezTo>
                <a:lnTo>
                  <a:pt x="20256" y="9030"/>
                </a:lnTo>
                <a:cubicBezTo>
                  <a:pt x="19123" y="8855"/>
                  <a:pt x="17955" y="8733"/>
                  <a:pt x="16927" y="8141"/>
                </a:cubicBezTo>
                <a:cubicBezTo>
                  <a:pt x="16369" y="7792"/>
                  <a:pt x="16003" y="7042"/>
                  <a:pt x="15305" y="7042"/>
                </a:cubicBezTo>
                <a:cubicBezTo>
                  <a:pt x="14713" y="7042"/>
                  <a:pt x="13266" y="7966"/>
                  <a:pt x="12150" y="7966"/>
                </a:cubicBezTo>
                <a:cubicBezTo>
                  <a:pt x="11366" y="7966"/>
                  <a:pt x="10634" y="7443"/>
                  <a:pt x="10634" y="6589"/>
                </a:cubicBezTo>
                <a:cubicBezTo>
                  <a:pt x="10634" y="5613"/>
                  <a:pt x="11174" y="5142"/>
                  <a:pt x="12098" y="5142"/>
                </a:cubicBezTo>
                <a:cubicBezTo>
                  <a:pt x="12569" y="5142"/>
                  <a:pt x="13057" y="5282"/>
                  <a:pt x="13475" y="5282"/>
                </a:cubicBezTo>
                <a:cubicBezTo>
                  <a:pt x="14538" y="5282"/>
                  <a:pt x="14922" y="3591"/>
                  <a:pt x="17885" y="3591"/>
                </a:cubicBezTo>
                <a:cubicBezTo>
                  <a:pt x="18687" y="3608"/>
                  <a:pt x="19472" y="3713"/>
                  <a:pt x="20273" y="3887"/>
                </a:cubicBezTo>
                <a:lnTo>
                  <a:pt x="20273" y="1220"/>
                </a:lnTo>
                <a:lnTo>
                  <a:pt x="20204" y="1220"/>
                </a:lnTo>
                <a:cubicBezTo>
                  <a:pt x="19175" y="1220"/>
                  <a:pt x="18147" y="0"/>
                  <a:pt x="1626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36"/>
          <p:cNvSpPr/>
          <p:nvPr/>
        </p:nvSpPr>
        <p:spPr>
          <a:xfrm flipH="1">
            <a:off x="-98997" y="4731144"/>
            <a:ext cx="4754051" cy="829891"/>
          </a:xfrm>
          <a:custGeom>
            <a:rect b="b" l="l" r="r" t="t"/>
            <a:pathLst>
              <a:path extrusionOk="0" h="5422" w="9623">
                <a:moveTo>
                  <a:pt x="7235" y="0"/>
                </a:moveTo>
                <a:cubicBezTo>
                  <a:pt x="4289" y="0"/>
                  <a:pt x="3905" y="1673"/>
                  <a:pt x="2842" y="1673"/>
                </a:cubicBezTo>
                <a:cubicBezTo>
                  <a:pt x="2424" y="1673"/>
                  <a:pt x="1936" y="1534"/>
                  <a:pt x="1465" y="1534"/>
                </a:cubicBezTo>
                <a:cubicBezTo>
                  <a:pt x="541" y="1534"/>
                  <a:pt x="1" y="2005"/>
                  <a:pt x="1" y="2981"/>
                </a:cubicBezTo>
                <a:cubicBezTo>
                  <a:pt x="1" y="3852"/>
                  <a:pt x="733" y="4358"/>
                  <a:pt x="1517" y="4358"/>
                </a:cubicBezTo>
                <a:cubicBezTo>
                  <a:pt x="2633" y="4358"/>
                  <a:pt x="4080" y="3434"/>
                  <a:pt x="4672" y="3434"/>
                </a:cubicBezTo>
                <a:cubicBezTo>
                  <a:pt x="5370" y="3434"/>
                  <a:pt x="5736" y="4201"/>
                  <a:pt x="6294" y="4532"/>
                </a:cubicBezTo>
                <a:cubicBezTo>
                  <a:pt x="7322" y="5142"/>
                  <a:pt x="8472" y="5264"/>
                  <a:pt x="9623" y="5421"/>
                </a:cubicBezTo>
                <a:lnTo>
                  <a:pt x="9623" y="296"/>
                </a:lnTo>
                <a:cubicBezTo>
                  <a:pt x="8839" y="105"/>
                  <a:pt x="8037" y="17"/>
                  <a:pt x="72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CUSTOM_12"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7"/>
          <p:cNvSpPr txBox="1"/>
          <p:nvPr>
            <p:ph idx="1" type="subTitle"/>
          </p:nvPr>
        </p:nvSpPr>
        <p:spPr>
          <a:xfrm>
            <a:off x="1274225" y="2204200"/>
            <a:ext cx="2759100" cy="124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310" name="Google Shape;310;p37"/>
          <p:cNvSpPr txBox="1"/>
          <p:nvPr>
            <p:ph type="title"/>
          </p:nvPr>
        </p:nvSpPr>
        <p:spPr>
          <a:xfrm>
            <a:off x="1241675" y="1095850"/>
            <a:ext cx="3081900" cy="98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11" name="Google Shape;311;p37"/>
          <p:cNvSpPr/>
          <p:nvPr/>
        </p:nvSpPr>
        <p:spPr>
          <a:xfrm>
            <a:off x="-107875" y="4181500"/>
            <a:ext cx="10015964" cy="1626922"/>
          </a:xfrm>
          <a:custGeom>
            <a:rect b="b" l="l" r="r" t="t"/>
            <a:pathLst>
              <a:path extrusionOk="0" h="10320" w="20274">
                <a:moveTo>
                  <a:pt x="2302" y="0"/>
                </a:moveTo>
                <a:cubicBezTo>
                  <a:pt x="1517" y="0"/>
                  <a:pt x="716" y="175"/>
                  <a:pt x="1" y="523"/>
                </a:cubicBezTo>
                <a:lnTo>
                  <a:pt x="1" y="10320"/>
                </a:lnTo>
                <a:lnTo>
                  <a:pt x="20273" y="10320"/>
                </a:lnTo>
                <a:lnTo>
                  <a:pt x="20273" y="7165"/>
                </a:lnTo>
                <a:cubicBezTo>
                  <a:pt x="18792" y="5840"/>
                  <a:pt x="18147" y="3731"/>
                  <a:pt x="14730" y="3731"/>
                </a:cubicBezTo>
                <a:cubicBezTo>
                  <a:pt x="12760" y="3731"/>
                  <a:pt x="11959" y="4411"/>
                  <a:pt x="10878" y="4411"/>
                </a:cubicBezTo>
                <a:cubicBezTo>
                  <a:pt x="7758" y="4411"/>
                  <a:pt x="6241" y="0"/>
                  <a:pt x="230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37"/>
          <p:cNvSpPr/>
          <p:nvPr/>
        </p:nvSpPr>
        <p:spPr>
          <a:xfrm>
            <a:off x="-107875" y="4181500"/>
            <a:ext cx="10015964" cy="1939729"/>
          </a:xfrm>
          <a:custGeom>
            <a:rect b="b" l="l" r="r" t="t"/>
            <a:pathLst>
              <a:path extrusionOk="0" h="12673" w="20274">
                <a:moveTo>
                  <a:pt x="16264" y="0"/>
                </a:moveTo>
                <a:cubicBezTo>
                  <a:pt x="15724" y="0"/>
                  <a:pt x="15218" y="140"/>
                  <a:pt x="14765" y="401"/>
                </a:cubicBezTo>
                <a:cubicBezTo>
                  <a:pt x="13301" y="1325"/>
                  <a:pt x="11959" y="1656"/>
                  <a:pt x="10425" y="2667"/>
                </a:cubicBezTo>
                <a:cubicBezTo>
                  <a:pt x="9867" y="3033"/>
                  <a:pt x="9518" y="4741"/>
                  <a:pt x="7531" y="4741"/>
                </a:cubicBezTo>
                <a:cubicBezTo>
                  <a:pt x="6485" y="4741"/>
                  <a:pt x="5405" y="3678"/>
                  <a:pt x="2790" y="3678"/>
                </a:cubicBezTo>
                <a:cubicBezTo>
                  <a:pt x="2750" y="3677"/>
                  <a:pt x="2710" y="3677"/>
                  <a:pt x="2670" y="3677"/>
                </a:cubicBezTo>
                <a:cubicBezTo>
                  <a:pt x="1753" y="3677"/>
                  <a:pt x="853" y="3869"/>
                  <a:pt x="1" y="4253"/>
                </a:cubicBezTo>
                <a:lnTo>
                  <a:pt x="1" y="6031"/>
                </a:lnTo>
                <a:cubicBezTo>
                  <a:pt x="716" y="5683"/>
                  <a:pt x="1517" y="5508"/>
                  <a:pt x="2302" y="5508"/>
                </a:cubicBezTo>
                <a:cubicBezTo>
                  <a:pt x="6241" y="5508"/>
                  <a:pt x="7758" y="9919"/>
                  <a:pt x="10878" y="9919"/>
                </a:cubicBezTo>
                <a:cubicBezTo>
                  <a:pt x="11959" y="9919"/>
                  <a:pt x="12760" y="9239"/>
                  <a:pt x="14730" y="9239"/>
                </a:cubicBezTo>
                <a:cubicBezTo>
                  <a:pt x="18147" y="9239"/>
                  <a:pt x="18792" y="11348"/>
                  <a:pt x="20256" y="12673"/>
                </a:cubicBezTo>
                <a:lnTo>
                  <a:pt x="20256" y="9030"/>
                </a:lnTo>
                <a:cubicBezTo>
                  <a:pt x="19123" y="8855"/>
                  <a:pt x="17955" y="8733"/>
                  <a:pt x="16927" y="8141"/>
                </a:cubicBezTo>
                <a:cubicBezTo>
                  <a:pt x="16369" y="7792"/>
                  <a:pt x="16003" y="7042"/>
                  <a:pt x="15305" y="7042"/>
                </a:cubicBezTo>
                <a:cubicBezTo>
                  <a:pt x="14713" y="7042"/>
                  <a:pt x="13266" y="7966"/>
                  <a:pt x="12150" y="7966"/>
                </a:cubicBezTo>
                <a:cubicBezTo>
                  <a:pt x="11366" y="7966"/>
                  <a:pt x="10634" y="7443"/>
                  <a:pt x="10634" y="6589"/>
                </a:cubicBezTo>
                <a:cubicBezTo>
                  <a:pt x="10634" y="5613"/>
                  <a:pt x="11174" y="5142"/>
                  <a:pt x="12098" y="5142"/>
                </a:cubicBezTo>
                <a:cubicBezTo>
                  <a:pt x="12569" y="5142"/>
                  <a:pt x="13057" y="5282"/>
                  <a:pt x="13475" y="5282"/>
                </a:cubicBezTo>
                <a:cubicBezTo>
                  <a:pt x="14538" y="5282"/>
                  <a:pt x="14922" y="3591"/>
                  <a:pt x="17885" y="3591"/>
                </a:cubicBezTo>
                <a:cubicBezTo>
                  <a:pt x="18687" y="3608"/>
                  <a:pt x="19472" y="3713"/>
                  <a:pt x="20273" y="3887"/>
                </a:cubicBezTo>
                <a:lnTo>
                  <a:pt x="20273" y="1220"/>
                </a:lnTo>
                <a:lnTo>
                  <a:pt x="20204" y="1220"/>
                </a:lnTo>
                <a:cubicBezTo>
                  <a:pt x="19175" y="1220"/>
                  <a:pt x="18147" y="0"/>
                  <a:pt x="1626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3">
  <p:cSld name="CUSTOM_12_1"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8"/>
          <p:cNvSpPr txBox="1"/>
          <p:nvPr>
            <p:ph idx="1" type="subTitle"/>
          </p:nvPr>
        </p:nvSpPr>
        <p:spPr>
          <a:xfrm>
            <a:off x="2700192" y="3867050"/>
            <a:ext cx="3744600" cy="124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315" name="Google Shape;315;p38"/>
          <p:cNvSpPr txBox="1"/>
          <p:nvPr>
            <p:ph type="title"/>
          </p:nvPr>
        </p:nvSpPr>
        <p:spPr>
          <a:xfrm>
            <a:off x="2043125" y="3306625"/>
            <a:ext cx="5058600" cy="55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16" name="Google Shape;316;p38"/>
          <p:cNvSpPr/>
          <p:nvPr/>
        </p:nvSpPr>
        <p:spPr>
          <a:xfrm>
            <a:off x="-938674" y="4140006"/>
            <a:ext cx="5031448" cy="2664863"/>
          </a:xfrm>
          <a:custGeom>
            <a:rect b="b" l="l" r="r" t="t"/>
            <a:pathLst>
              <a:path extrusionOk="0" h="59457" w="112259">
                <a:moveTo>
                  <a:pt x="31074" y="1"/>
                </a:moveTo>
                <a:cubicBezTo>
                  <a:pt x="18250" y="1"/>
                  <a:pt x="1" y="18904"/>
                  <a:pt x="1" y="18904"/>
                </a:cubicBezTo>
                <a:lnTo>
                  <a:pt x="1" y="59457"/>
                </a:lnTo>
                <a:cubicBezTo>
                  <a:pt x="1" y="59457"/>
                  <a:pt x="58091" y="55550"/>
                  <a:pt x="60367" y="55550"/>
                </a:cubicBezTo>
                <a:cubicBezTo>
                  <a:pt x="62658" y="55550"/>
                  <a:pt x="112259" y="49249"/>
                  <a:pt x="112259" y="49249"/>
                </a:cubicBezTo>
                <a:lnTo>
                  <a:pt x="96807" y="41611"/>
                </a:lnTo>
                <a:cubicBezTo>
                  <a:pt x="96807" y="41611"/>
                  <a:pt x="85498" y="36030"/>
                  <a:pt x="82457" y="36030"/>
                </a:cubicBezTo>
                <a:cubicBezTo>
                  <a:pt x="79402" y="36030"/>
                  <a:pt x="78448" y="29714"/>
                  <a:pt x="77052" y="28201"/>
                </a:cubicBezTo>
                <a:cubicBezTo>
                  <a:pt x="75642" y="26674"/>
                  <a:pt x="64201" y="12618"/>
                  <a:pt x="62291" y="11237"/>
                </a:cubicBezTo>
                <a:cubicBezTo>
                  <a:pt x="52142" y="3893"/>
                  <a:pt x="42815" y="956"/>
                  <a:pt x="32123" y="45"/>
                </a:cubicBezTo>
                <a:cubicBezTo>
                  <a:pt x="31778" y="15"/>
                  <a:pt x="31428" y="1"/>
                  <a:pt x="3107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38"/>
          <p:cNvSpPr/>
          <p:nvPr/>
        </p:nvSpPr>
        <p:spPr>
          <a:xfrm>
            <a:off x="6072799" y="4140015"/>
            <a:ext cx="5993977" cy="2664825"/>
          </a:xfrm>
          <a:custGeom>
            <a:rect b="b" l="l" r="r" t="t"/>
            <a:pathLst>
              <a:path extrusionOk="0" h="49287" w="110861">
                <a:moveTo>
                  <a:pt x="51690" y="0"/>
                </a:moveTo>
                <a:cubicBezTo>
                  <a:pt x="43355" y="0"/>
                  <a:pt x="38639" y="5315"/>
                  <a:pt x="36544" y="6985"/>
                </a:cubicBezTo>
                <a:cubicBezTo>
                  <a:pt x="35902" y="7502"/>
                  <a:pt x="34956" y="7676"/>
                  <a:pt x="33813" y="7676"/>
                </a:cubicBezTo>
                <a:cubicBezTo>
                  <a:pt x="31444" y="7676"/>
                  <a:pt x="28229" y="6929"/>
                  <a:pt x="25113" y="6929"/>
                </a:cubicBezTo>
                <a:cubicBezTo>
                  <a:pt x="24641" y="6929"/>
                  <a:pt x="24171" y="6946"/>
                  <a:pt x="23707" y="6985"/>
                </a:cubicBezTo>
                <a:cubicBezTo>
                  <a:pt x="18698" y="7411"/>
                  <a:pt x="1" y="18735"/>
                  <a:pt x="1" y="18735"/>
                </a:cubicBezTo>
                <a:cubicBezTo>
                  <a:pt x="1" y="18735"/>
                  <a:pt x="17171" y="34172"/>
                  <a:pt x="68739" y="45482"/>
                </a:cubicBezTo>
                <a:cubicBezTo>
                  <a:pt x="81278" y="48236"/>
                  <a:pt x="89460" y="49287"/>
                  <a:pt x="94665" y="49287"/>
                </a:cubicBezTo>
                <a:cubicBezTo>
                  <a:pt x="110861" y="49287"/>
                  <a:pt x="98242" y="39117"/>
                  <a:pt x="98408" y="38461"/>
                </a:cubicBezTo>
                <a:cubicBezTo>
                  <a:pt x="98629" y="37595"/>
                  <a:pt x="99510" y="17649"/>
                  <a:pt x="99510" y="17649"/>
                </a:cubicBezTo>
                <a:lnTo>
                  <a:pt x="72000" y="5032"/>
                </a:lnTo>
                <a:cubicBezTo>
                  <a:pt x="72000" y="5032"/>
                  <a:pt x="61557" y="464"/>
                  <a:pt x="52642" y="23"/>
                </a:cubicBezTo>
                <a:cubicBezTo>
                  <a:pt x="52319" y="8"/>
                  <a:pt x="52002" y="0"/>
                  <a:pt x="5169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38"/>
          <p:cNvSpPr/>
          <p:nvPr/>
        </p:nvSpPr>
        <p:spPr>
          <a:xfrm>
            <a:off x="7552472" y="1438281"/>
            <a:ext cx="803238" cy="1218141"/>
          </a:xfrm>
          <a:custGeom>
            <a:rect b="b" l="l" r="r" t="t"/>
            <a:pathLst>
              <a:path extrusionOk="0" h="36265" w="23913">
                <a:moveTo>
                  <a:pt x="5332" y="17846"/>
                </a:moveTo>
                <a:cubicBezTo>
                  <a:pt x="5538" y="20226"/>
                  <a:pt x="5612" y="22590"/>
                  <a:pt x="5626" y="24970"/>
                </a:cubicBezTo>
                <a:cubicBezTo>
                  <a:pt x="5024" y="24970"/>
                  <a:pt x="4951" y="25851"/>
                  <a:pt x="5538" y="25954"/>
                </a:cubicBezTo>
                <a:cubicBezTo>
                  <a:pt x="4745" y="28172"/>
                  <a:pt x="3820" y="30345"/>
                  <a:pt x="2777" y="32460"/>
                </a:cubicBezTo>
                <a:cubicBezTo>
                  <a:pt x="2703" y="32431"/>
                  <a:pt x="2645" y="32402"/>
                  <a:pt x="2571" y="32402"/>
                </a:cubicBezTo>
                <a:cubicBezTo>
                  <a:pt x="2439" y="30154"/>
                  <a:pt x="2233" y="27893"/>
                  <a:pt x="1969" y="25660"/>
                </a:cubicBezTo>
                <a:cubicBezTo>
                  <a:pt x="2175" y="25616"/>
                  <a:pt x="2321" y="25425"/>
                  <a:pt x="2336" y="25205"/>
                </a:cubicBezTo>
                <a:cubicBezTo>
                  <a:pt x="2336" y="25087"/>
                  <a:pt x="2292" y="24970"/>
                  <a:pt x="2219" y="24896"/>
                </a:cubicBezTo>
                <a:cubicBezTo>
                  <a:pt x="3232" y="22561"/>
                  <a:pt x="4172" y="20181"/>
                  <a:pt x="5230" y="17861"/>
                </a:cubicBezTo>
                <a:cubicBezTo>
                  <a:pt x="5259" y="17861"/>
                  <a:pt x="5288" y="17861"/>
                  <a:pt x="5332" y="17846"/>
                </a:cubicBezTo>
                <a:close/>
                <a:moveTo>
                  <a:pt x="15364" y="1"/>
                </a:moveTo>
                <a:cubicBezTo>
                  <a:pt x="15070" y="1"/>
                  <a:pt x="14865" y="309"/>
                  <a:pt x="14997" y="573"/>
                </a:cubicBezTo>
                <a:cubicBezTo>
                  <a:pt x="14351" y="1690"/>
                  <a:pt x="14189" y="3144"/>
                  <a:pt x="13910" y="4407"/>
                </a:cubicBezTo>
                <a:cubicBezTo>
                  <a:pt x="13616" y="5758"/>
                  <a:pt x="13367" y="7124"/>
                  <a:pt x="13146" y="8490"/>
                </a:cubicBezTo>
                <a:lnTo>
                  <a:pt x="13088" y="8490"/>
                </a:lnTo>
                <a:cubicBezTo>
                  <a:pt x="12955" y="8490"/>
                  <a:pt x="12838" y="8534"/>
                  <a:pt x="12720" y="8593"/>
                </a:cubicBezTo>
                <a:cubicBezTo>
                  <a:pt x="12236" y="8887"/>
                  <a:pt x="12236" y="9577"/>
                  <a:pt x="12720" y="9871"/>
                </a:cubicBezTo>
                <a:cubicBezTo>
                  <a:pt x="12838" y="9929"/>
                  <a:pt x="12955" y="9973"/>
                  <a:pt x="13088" y="9973"/>
                </a:cubicBezTo>
                <a:cubicBezTo>
                  <a:pt x="13161" y="9973"/>
                  <a:pt x="13220" y="9959"/>
                  <a:pt x="13293" y="9944"/>
                </a:cubicBezTo>
                <a:cubicBezTo>
                  <a:pt x="13323" y="10253"/>
                  <a:pt x="13352" y="10576"/>
                  <a:pt x="13381" y="10899"/>
                </a:cubicBezTo>
                <a:lnTo>
                  <a:pt x="13352" y="10899"/>
                </a:lnTo>
                <a:cubicBezTo>
                  <a:pt x="13073" y="10899"/>
                  <a:pt x="12808" y="11002"/>
                  <a:pt x="12603" y="11207"/>
                </a:cubicBezTo>
                <a:cubicBezTo>
                  <a:pt x="12192" y="11619"/>
                  <a:pt x="12192" y="12279"/>
                  <a:pt x="12603" y="12691"/>
                </a:cubicBezTo>
                <a:cubicBezTo>
                  <a:pt x="12662" y="12749"/>
                  <a:pt x="12720" y="12794"/>
                  <a:pt x="12794" y="12838"/>
                </a:cubicBezTo>
                <a:cubicBezTo>
                  <a:pt x="12412" y="13087"/>
                  <a:pt x="12030" y="13352"/>
                  <a:pt x="11663" y="13645"/>
                </a:cubicBezTo>
                <a:cubicBezTo>
                  <a:pt x="11648" y="13587"/>
                  <a:pt x="11604" y="13543"/>
                  <a:pt x="11575" y="13513"/>
                </a:cubicBezTo>
                <a:lnTo>
                  <a:pt x="11560" y="13484"/>
                </a:lnTo>
                <a:cubicBezTo>
                  <a:pt x="11443" y="13374"/>
                  <a:pt x="11296" y="13319"/>
                  <a:pt x="11151" y="13319"/>
                </a:cubicBezTo>
                <a:cubicBezTo>
                  <a:pt x="11006" y="13319"/>
                  <a:pt x="10862" y="13374"/>
                  <a:pt x="10752" y="13484"/>
                </a:cubicBezTo>
                <a:cubicBezTo>
                  <a:pt x="10605" y="13645"/>
                  <a:pt x="10547" y="13866"/>
                  <a:pt x="10620" y="14071"/>
                </a:cubicBezTo>
                <a:cubicBezTo>
                  <a:pt x="8887" y="15144"/>
                  <a:pt x="7183" y="16245"/>
                  <a:pt x="5435" y="17273"/>
                </a:cubicBezTo>
                <a:cubicBezTo>
                  <a:pt x="5377" y="17229"/>
                  <a:pt x="5303" y="17215"/>
                  <a:pt x="5244" y="17215"/>
                </a:cubicBezTo>
                <a:cubicBezTo>
                  <a:pt x="4936" y="17229"/>
                  <a:pt x="4818" y="17640"/>
                  <a:pt x="5083" y="17817"/>
                </a:cubicBezTo>
                <a:cubicBezTo>
                  <a:pt x="3937" y="20035"/>
                  <a:pt x="2850" y="22399"/>
                  <a:pt x="2101" y="24793"/>
                </a:cubicBezTo>
                <a:cubicBezTo>
                  <a:pt x="2021" y="24743"/>
                  <a:pt x="1934" y="24720"/>
                  <a:pt x="1849" y="24720"/>
                </a:cubicBezTo>
                <a:cubicBezTo>
                  <a:pt x="1810" y="24720"/>
                  <a:pt x="1771" y="24725"/>
                  <a:pt x="1734" y="24735"/>
                </a:cubicBezTo>
                <a:lnTo>
                  <a:pt x="1690" y="24735"/>
                </a:lnTo>
                <a:cubicBezTo>
                  <a:pt x="1220" y="24852"/>
                  <a:pt x="1220" y="25528"/>
                  <a:pt x="1690" y="25645"/>
                </a:cubicBezTo>
                <a:lnTo>
                  <a:pt x="1734" y="25660"/>
                </a:lnTo>
                <a:lnTo>
                  <a:pt x="1778" y="25660"/>
                </a:lnTo>
                <a:cubicBezTo>
                  <a:pt x="1925" y="27907"/>
                  <a:pt x="2145" y="30154"/>
                  <a:pt x="2424" y="32387"/>
                </a:cubicBezTo>
                <a:cubicBezTo>
                  <a:pt x="2380" y="32387"/>
                  <a:pt x="2336" y="32402"/>
                  <a:pt x="2292" y="32416"/>
                </a:cubicBezTo>
                <a:cubicBezTo>
                  <a:pt x="1984" y="32549"/>
                  <a:pt x="1851" y="32916"/>
                  <a:pt x="2028" y="33209"/>
                </a:cubicBezTo>
                <a:lnTo>
                  <a:pt x="2086" y="33327"/>
                </a:lnTo>
                <a:cubicBezTo>
                  <a:pt x="2131" y="33400"/>
                  <a:pt x="2189" y="33474"/>
                  <a:pt x="2277" y="33518"/>
                </a:cubicBezTo>
                <a:cubicBezTo>
                  <a:pt x="1998" y="33826"/>
                  <a:pt x="1763" y="34150"/>
                  <a:pt x="1499" y="34458"/>
                </a:cubicBezTo>
                <a:lnTo>
                  <a:pt x="1000" y="35075"/>
                </a:lnTo>
                <a:cubicBezTo>
                  <a:pt x="941" y="35148"/>
                  <a:pt x="838" y="35251"/>
                  <a:pt x="750" y="35339"/>
                </a:cubicBezTo>
                <a:cubicBezTo>
                  <a:pt x="706" y="35325"/>
                  <a:pt x="662" y="35325"/>
                  <a:pt x="603" y="35325"/>
                </a:cubicBezTo>
                <a:cubicBezTo>
                  <a:pt x="1" y="35325"/>
                  <a:pt x="1" y="36265"/>
                  <a:pt x="603" y="36265"/>
                </a:cubicBezTo>
                <a:cubicBezTo>
                  <a:pt x="1073" y="36265"/>
                  <a:pt x="1176" y="35721"/>
                  <a:pt x="941" y="35457"/>
                </a:cubicBezTo>
                <a:cubicBezTo>
                  <a:pt x="1235" y="35119"/>
                  <a:pt x="1602" y="34678"/>
                  <a:pt x="1661" y="34620"/>
                </a:cubicBezTo>
                <a:cubicBezTo>
                  <a:pt x="1940" y="34267"/>
                  <a:pt x="2233" y="33929"/>
                  <a:pt x="2498" y="33577"/>
                </a:cubicBezTo>
                <a:cubicBezTo>
                  <a:pt x="2586" y="33577"/>
                  <a:pt x="2674" y="33577"/>
                  <a:pt x="2747" y="33533"/>
                </a:cubicBezTo>
                <a:cubicBezTo>
                  <a:pt x="2997" y="33430"/>
                  <a:pt x="3129" y="33165"/>
                  <a:pt x="3071" y="32901"/>
                </a:cubicBezTo>
                <a:cubicBezTo>
                  <a:pt x="3071" y="32857"/>
                  <a:pt x="3041" y="32828"/>
                  <a:pt x="3041" y="32784"/>
                </a:cubicBezTo>
                <a:cubicBezTo>
                  <a:pt x="3026" y="32681"/>
                  <a:pt x="2968" y="32607"/>
                  <a:pt x="2909" y="32534"/>
                </a:cubicBezTo>
                <a:cubicBezTo>
                  <a:pt x="4011" y="30419"/>
                  <a:pt x="4965" y="28216"/>
                  <a:pt x="5758" y="25954"/>
                </a:cubicBezTo>
                <a:cubicBezTo>
                  <a:pt x="5876" y="25910"/>
                  <a:pt x="5993" y="25836"/>
                  <a:pt x="6067" y="25719"/>
                </a:cubicBezTo>
                <a:lnTo>
                  <a:pt x="6096" y="25675"/>
                </a:lnTo>
                <a:cubicBezTo>
                  <a:pt x="6184" y="25542"/>
                  <a:pt x="6184" y="25352"/>
                  <a:pt x="6096" y="25205"/>
                </a:cubicBezTo>
                <a:cubicBezTo>
                  <a:pt x="6023" y="25102"/>
                  <a:pt x="5920" y="25014"/>
                  <a:pt x="5788" y="24984"/>
                </a:cubicBezTo>
                <a:cubicBezTo>
                  <a:pt x="5817" y="22561"/>
                  <a:pt x="5729" y="20123"/>
                  <a:pt x="5509" y="17699"/>
                </a:cubicBezTo>
                <a:cubicBezTo>
                  <a:pt x="5553" y="17611"/>
                  <a:pt x="5553" y="17494"/>
                  <a:pt x="5509" y="17391"/>
                </a:cubicBezTo>
                <a:cubicBezTo>
                  <a:pt x="7315" y="16480"/>
                  <a:pt x="9063" y="15423"/>
                  <a:pt x="10708" y="14248"/>
                </a:cubicBezTo>
                <a:cubicBezTo>
                  <a:pt x="10723" y="14262"/>
                  <a:pt x="10723" y="14277"/>
                  <a:pt x="10738" y="14292"/>
                </a:cubicBezTo>
                <a:lnTo>
                  <a:pt x="10767" y="14321"/>
                </a:lnTo>
                <a:cubicBezTo>
                  <a:pt x="10877" y="14431"/>
                  <a:pt x="11020" y="14486"/>
                  <a:pt x="11163" y="14486"/>
                </a:cubicBezTo>
                <a:cubicBezTo>
                  <a:pt x="11307" y="14486"/>
                  <a:pt x="11450" y="14431"/>
                  <a:pt x="11560" y="14321"/>
                </a:cubicBezTo>
                <a:cubicBezTo>
                  <a:pt x="11692" y="14189"/>
                  <a:pt x="11751" y="13998"/>
                  <a:pt x="11722" y="13822"/>
                </a:cubicBezTo>
                <a:cubicBezTo>
                  <a:pt x="12162" y="13557"/>
                  <a:pt x="12603" y="13278"/>
                  <a:pt x="13029" y="12955"/>
                </a:cubicBezTo>
                <a:cubicBezTo>
                  <a:pt x="13132" y="12999"/>
                  <a:pt x="13249" y="13014"/>
                  <a:pt x="13352" y="13014"/>
                </a:cubicBezTo>
                <a:cubicBezTo>
                  <a:pt x="13631" y="13014"/>
                  <a:pt x="13895" y="12896"/>
                  <a:pt x="14101" y="12705"/>
                </a:cubicBezTo>
                <a:cubicBezTo>
                  <a:pt x="14512" y="12294"/>
                  <a:pt x="14512" y="11619"/>
                  <a:pt x="14101" y="11207"/>
                </a:cubicBezTo>
                <a:cubicBezTo>
                  <a:pt x="13939" y="11060"/>
                  <a:pt x="13749" y="10958"/>
                  <a:pt x="13543" y="10914"/>
                </a:cubicBezTo>
                <a:cubicBezTo>
                  <a:pt x="13528" y="10561"/>
                  <a:pt x="13499" y="10223"/>
                  <a:pt x="13469" y="9871"/>
                </a:cubicBezTo>
                <a:lnTo>
                  <a:pt x="13499" y="9856"/>
                </a:lnTo>
                <a:cubicBezTo>
                  <a:pt x="13969" y="9577"/>
                  <a:pt x="13969" y="8901"/>
                  <a:pt x="13499" y="8622"/>
                </a:cubicBezTo>
                <a:lnTo>
                  <a:pt x="13455" y="8608"/>
                </a:lnTo>
                <a:cubicBezTo>
                  <a:pt x="13396" y="8563"/>
                  <a:pt x="13337" y="8549"/>
                  <a:pt x="13279" y="8534"/>
                </a:cubicBezTo>
                <a:cubicBezTo>
                  <a:pt x="13514" y="7286"/>
                  <a:pt x="13749" y="6037"/>
                  <a:pt x="14013" y="4803"/>
                </a:cubicBezTo>
                <a:cubicBezTo>
                  <a:pt x="14292" y="3437"/>
                  <a:pt x="14542" y="2013"/>
                  <a:pt x="15100" y="720"/>
                </a:cubicBezTo>
                <a:cubicBezTo>
                  <a:pt x="15169" y="783"/>
                  <a:pt x="15258" y="812"/>
                  <a:pt x="15347" y="812"/>
                </a:cubicBezTo>
                <a:cubicBezTo>
                  <a:pt x="15446" y="812"/>
                  <a:pt x="15544" y="775"/>
                  <a:pt x="15614" y="706"/>
                </a:cubicBezTo>
                <a:cubicBezTo>
                  <a:pt x="16231" y="1396"/>
                  <a:pt x="16833" y="2116"/>
                  <a:pt x="17435" y="2835"/>
                </a:cubicBezTo>
                <a:cubicBezTo>
                  <a:pt x="17420" y="2865"/>
                  <a:pt x="17420" y="2894"/>
                  <a:pt x="17420" y="2938"/>
                </a:cubicBezTo>
                <a:cubicBezTo>
                  <a:pt x="17420" y="3188"/>
                  <a:pt x="17626" y="3393"/>
                  <a:pt x="17890" y="3393"/>
                </a:cubicBezTo>
                <a:cubicBezTo>
                  <a:pt x="18081" y="3393"/>
                  <a:pt x="18258" y="3276"/>
                  <a:pt x="18316" y="3085"/>
                </a:cubicBezTo>
                <a:cubicBezTo>
                  <a:pt x="19462" y="3261"/>
                  <a:pt x="20593" y="3364"/>
                  <a:pt x="21739" y="3408"/>
                </a:cubicBezTo>
                <a:cubicBezTo>
                  <a:pt x="21768" y="3614"/>
                  <a:pt x="21871" y="3805"/>
                  <a:pt x="22032" y="3952"/>
                </a:cubicBezTo>
                <a:cubicBezTo>
                  <a:pt x="22238" y="4157"/>
                  <a:pt x="22502" y="4260"/>
                  <a:pt x="22767" y="4260"/>
                </a:cubicBezTo>
                <a:cubicBezTo>
                  <a:pt x="23031" y="4260"/>
                  <a:pt x="23296" y="4157"/>
                  <a:pt x="23501" y="3952"/>
                </a:cubicBezTo>
                <a:cubicBezTo>
                  <a:pt x="23912" y="3540"/>
                  <a:pt x="23912" y="2879"/>
                  <a:pt x="23501" y="2483"/>
                </a:cubicBezTo>
                <a:cubicBezTo>
                  <a:pt x="23296" y="2292"/>
                  <a:pt x="23046" y="2174"/>
                  <a:pt x="22767" y="2174"/>
                </a:cubicBezTo>
                <a:cubicBezTo>
                  <a:pt x="22488" y="2174"/>
                  <a:pt x="22223" y="2292"/>
                  <a:pt x="22032" y="2483"/>
                </a:cubicBezTo>
                <a:cubicBezTo>
                  <a:pt x="21841" y="2674"/>
                  <a:pt x="21739" y="2923"/>
                  <a:pt x="21724" y="3202"/>
                </a:cubicBezTo>
                <a:cubicBezTo>
                  <a:pt x="20593" y="3158"/>
                  <a:pt x="19477" y="3056"/>
                  <a:pt x="18360" y="2938"/>
                </a:cubicBezTo>
                <a:cubicBezTo>
                  <a:pt x="18346" y="2674"/>
                  <a:pt x="18140" y="2468"/>
                  <a:pt x="17890" y="2468"/>
                </a:cubicBezTo>
                <a:cubicBezTo>
                  <a:pt x="17744" y="2468"/>
                  <a:pt x="17611" y="2541"/>
                  <a:pt x="17523" y="2644"/>
                </a:cubicBezTo>
                <a:cubicBezTo>
                  <a:pt x="16950" y="1925"/>
                  <a:pt x="16348" y="1234"/>
                  <a:pt x="15702" y="573"/>
                </a:cubicBezTo>
                <a:cubicBezTo>
                  <a:pt x="15834" y="324"/>
                  <a:pt x="15643" y="15"/>
                  <a:pt x="1536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38"/>
          <p:cNvSpPr/>
          <p:nvPr/>
        </p:nvSpPr>
        <p:spPr>
          <a:xfrm>
            <a:off x="8797813" y="1548798"/>
            <a:ext cx="95261" cy="73058"/>
          </a:xfrm>
          <a:custGeom>
            <a:rect b="b" l="l" r="r" t="t"/>
            <a:pathLst>
              <a:path extrusionOk="0" h="2175" w="2836">
                <a:moveTo>
                  <a:pt x="1411" y="1"/>
                </a:moveTo>
                <a:cubicBezTo>
                  <a:pt x="1" y="1"/>
                  <a:pt x="1" y="2174"/>
                  <a:pt x="1411" y="2174"/>
                </a:cubicBezTo>
                <a:cubicBezTo>
                  <a:pt x="2821" y="2174"/>
                  <a:pt x="2835" y="1"/>
                  <a:pt x="141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38"/>
          <p:cNvSpPr/>
          <p:nvPr/>
        </p:nvSpPr>
        <p:spPr>
          <a:xfrm>
            <a:off x="8544223" y="1719007"/>
            <a:ext cx="94757" cy="73562"/>
          </a:xfrm>
          <a:custGeom>
            <a:rect b="b" l="l" r="r" t="t"/>
            <a:pathLst>
              <a:path extrusionOk="0" h="2190" w="2821">
                <a:moveTo>
                  <a:pt x="1410" y="1"/>
                </a:moveTo>
                <a:cubicBezTo>
                  <a:pt x="0" y="1"/>
                  <a:pt x="0" y="2189"/>
                  <a:pt x="1410" y="2189"/>
                </a:cubicBezTo>
                <a:cubicBezTo>
                  <a:pt x="2820" y="2189"/>
                  <a:pt x="2820" y="1"/>
                  <a:pt x="141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38"/>
          <p:cNvSpPr/>
          <p:nvPr/>
        </p:nvSpPr>
        <p:spPr>
          <a:xfrm>
            <a:off x="8521011" y="1411139"/>
            <a:ext cx="70606" cy="55289"/>
          </a:xfrm>
          <a:custGeom>
            <a:rect b="b" l="l" r="r" t="t"/>
            <a:pathLst>
              <a:path extrusionOk="0" h="1646" w="2102">
                <a:moveTo>
                  <a:pt x="1044" y="1"/>
                </a:moveTo>
                <a:cubicBezTo>
                  <a:pt x="1" y="1"/>
                  <a:pt x="1" y="1646"/>
                  <a:pt x="1044" y="1646"/>
                </a:cubicBezTo>
                <a:cubicBezTo>
                  <a:pt x="2101" y="1646"/>
                  <a:pt x="2101" y="1"/>
                  <a:pt x="104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38"/>
          <p:cNvSpPr/>
          <p:nvPr/>
        </p:nvSpPr>
        <p:spPr>
          <a:xfrm>
            <a:off x="7883056" y="2173437"/>
            <a:ext cx="144101" cy="111519"/>
          </a:xfrm>
          <a:custGeom>
            <a:rect b="b" l="l" r="r" t="t"/>
            <a:pathLst>
              <a:path extrusionOk="0" h="3320" w="4290">
                <a:moveTo>
                  <a:pt x="2145" y="0"/>
                </a:moveTo>
                <a:cubicBezTo>
                  <a:pt x="1" y="0"/>
                  <a:pt x="1" y="3320"/>
                  <a:pt x="2145" y="3320"/>
                </a:cubicBezTo>
                <a:cubicBezTo>
                  <a:pt x="4289" y="3320"/>
                  <a:pt x="4289" y="0"/>
                  <a:pt x="214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38"/>
          <p:cNvSpPr/>
          <p:nvPr/>
        </p:nvSpPr>
        <p:spPr>
          <a:xfrm rot="-893118">
            <a:off x="300842" y="409419"/>
            <a:ext cx="2007875" cy="981840"/>
          </a:xfrm>
          <a:custGeom>
            <a:rect b="b" l="l" r="r" t="t"/>
            <a:pathLst>
              <a:path extrusionOk="0" h="23594" w="48250">
                <a:moveTo>
                  <a:pt x="14057" y="4495"/>
                </a:moveTo>
                <a:cubicBezTo>
                  <a:pt x="14909" y="5596"/>
                  <a:pt x="15790" y="6683"/>
                  <a:pt x="16715" y="7711"/>
                </a:cubicBezTo>
                <a:lnTo>
                  <a:pt x="16701" y="7755"/>
                </a:lnTo>
                <a:cubicBezTo>
                  <a:pt x="16598" y="7976"/>
                  <a:pt x="16583" y="8225"/>
                  <a:pt x="16642" y="8475"/>
                </a:cubicBezTo>
                <a:cubicBezTo>
                  <a:pt x="16671" y="8548"/>
                  <a:pt x="16715" y="8622"/>
                  <a:pt x="16745" y="8710"/>
                </a:cubicBezTo>
                <a:cubicBezTo>
                  <a:pt x="16774" y="8769"/>
                  <a:pt x="16818" y="8828"/>
                  <a:pt x="16862" y="8872"/>
                </a:cubicBezTo>
                <a:cubicBezTo>
                  <a:pt x="16892" y="8901"/>
                  <a:pt x="16921" y="8930"/>
                  <a:pt x="16936" y="8960"/>
                </a:cubicBezTo>
                <a:cubicBezTo>
                  <a:pt x="17127" y="9136"/>
                  <a:pt x="17362" y="9253"/>
                  <a:pt x="17626" y="9268"/>
                </a:cubicBezTo>
                <a:cubicBezTo>
                  <a:pt x="17376" y="10531"/>
                  <a:pt x="17171" y="11794"/>
                  <a:pt x="16994" y="13058"/>
                </a:cubicBezTo>
                <a:cubicBezTo>
                  <a:pt x="16936" y="13043"/>
                  <a:pt x="16877" y="13043"/>
                  <a:pt x="16803" y="13043"/>
                </a:cubicBezTo>
                <a:cubicBezTo>
                  <a:pt x="16583" y="13043"/>
                  <a:pt x="16377" y="13131"/>
                  <a:pt x="16216" y="13293"/>
                </a:cubicBezTo>
                <a:cubicBezTo>
                  <a:pt x="16054" y="13454"/>
                  <a:pt x="15966" y="13660"/>
                  <a:pt x="15966" y="13880"/>
                </a:cubicBezTo>
                <a:cubicBezTo>
                  <a:pt x="15966" y="14115"/>
                  <a:pt x="16054" y="14321"/>
                  <a:pt x="16216" y="14482"/>
                </a:cubicBezTo>
                <a:cubicBezTo>
                  <a:pt x="16275" y="14541"/>
                  <a:pt x="16348" y="14585"/>
                  <a:pt x="16422" y="14629"/>
                </a:cubicBezTo>
                <a:cubicBezTo>
                  <a:pt x="16128" y="15202"/>
                  <a:pt x="15863" y="15804"/>
                  <a:pt x="15584" y="16392"/>
                </a:cubicBezTo>
                <a:cubicBezTo>
                  <a:pt x="15511" y="16377"/>
                  <a:pt x="15452" y="16362"/>
                  <a:pt x="15379" y="16362"/>
                </a:cubicBezTo>
                <a:cubicBezTo>
                  <a:pt x="14806" y="16362"/>
                  <a:pt x="14644" y="17009"/>
                  <a:pt x="14894" y="17376"/>
                </a:cubicBezTo>
                <a:cubicBezTo>
                  <a:pt x="13704" y="19153"/>
                  <a:pt x="12529" y="20960"/>
                  <a:pt x="11428" y="22796"/>
                </a:cubicBezTo>
                <a:cubicBezTo>
                  <a:pt x="11354" y="22747"/>
                  <a:pt x="11270" y="22723"/>
                  <a:pt x="11188" y="22723"/>
                </a:cubicBezTo>
                <a:cubicBezTo>
                  <a:pt x="11073" y="22723"/>
                  <a:pt x="10961" y="22769"/>
                  <a:pt x="10884" y="22854"/>
                </a:cubicBezTo>
                <a:cubicBezTo>
                  <a:pt x="9298" y="22296"/>
                  <a:pt x="7697" y="21782"/>
                  <a:pt x="6067" y="21342"/>
                </a:cubicBezTo>
                <a:cubicBezTo>
                  <a:pt x="6081" y="21297"/>
                  <a:pt x="6096" y="21253"/>
                  <a:pt x="6096" y="21195"/>
                </a:cubicBezTo>
                <a:cubicBezTo>
                  <a:pt x="6125" y="21062"/>
                  <a:pt x="6125" y="20916"/>
                  <a:pt x="6081" y="20769"/>
                </a:cubicBezTo>
                <a:cubicBezTo>
                  <a:pt x="6052" y="20710"/>
                  <a:pt x="6023" y="20636"/>
                  <a:pt x="5979" y="20563"/>
                </a:cubicBezTo>
                <a:cubicBezTo>
                  <a:pt x="5905" y="20328"/>
                  <a:pt x="5744" y="20137"/>
                  <a:pt x="5523" y="20005"/>
                </a:cubicBezTo>
                <a:cubicBezTo>
                  <a:pt x="5360" y="19909"/>
                  <a:pt x="5172" y="19857"/>
                  <a:pt x="4983" y="19857"/>
                </a:cubicBezTo>
                <a:cubicBezTo>
                  <a:pt x="4883" y="19857"/>
                  <a:pt x="4783" y="19872"/>
                  <a:pt x="4686" y="19902"/>
                </a:cubicBezTo>
                <a:cubicBezTo>
                  <a:pt x="4613" y="19931"/>
                  <a:pt x="4539" y="19961"/>
                  <a:pt x="4466" y="19990"/>
                </a:cubicBezTo>
                <a:cubicBezTo>
                  <a:pt x="3276" y="18110"/>
                  <a:pt x="1984" y="16260"/>
                  <a:pt x="764" y="14394"/>
                </a:cubicBezTo>
                <a:cubicBezTo>
                  <a:pt x="867" y="14218"/>
                  <a:pt x="794" y="13983"/>
                  <a:pt x="603" y="13880"/>
                </a:cubicBezTo>
                <a:cubicBezTo>
                  <a:pt x="1161" y="12573"/>
                  <a:pt x="1646" y="11222"/>
                  <a:pt x="2072" y="9870"/>
                </a:cubicBezTo>
                <a:lnTo>
                  <a:pt x="2116" y="9870"/>
                </a:lnTo>
                <a:cubicBezTo>
                  <a:pt x="2336" y="9856"/>
                  <a:pt x="2527" y="9709"/>
                  <a:pt x="2586" y="9503"/>
                </a:cubicBezTo>
                <a:lnTo>
                  <a:pt x="2600" y="9459"/>
                </a:lnTo>
                <a:cubicBezTo>
                  <a:pt x="2630" y="9371"/>
                  <a:pt x="2630" y="9253"/>
                  <a:pt x="2586" y="9165"/>
                </a:cubicBezTo>
                <a:cubicBezTo>
                  <a:pt x="3966" y="9063"/>
                  <a:pt x="5347" y="8813"/>
                  <a:pt x="6698" y="8607"/>
                </a:cubicBezTo>
                <a:cubicBezTo>
                  <a:pt x="8108" y="8387"/>
                  <a:pt x="9548" y="8167"/>
                  <a:pt x="10943" y="7843"/>
                </a:cubicBezTo>
                <a:cubicBezTo>
                  <a:pt x="10999" y="8069"/>
                  <a:pt x="11205" y="8241"/>
                  <a:pt x="11430" y="8241"/>
                </a:cubicBezTo>
                <a:cubicBezTo>
                  <a:pt x="11439" y="8241"/>
                  <a:pt x="11448" y="8241"/>
                  <a:pt x="11457" y="8240"/>
                </a:cubicBezTo>
                <a:cubicBezTo>
                  <a:pt x="12015" y="8240"/>
                  <a:pt x="12133" y="7550"/>
                  <a:pt x="11824" y="7256"/>
                </a:cubicBezTo>
                <a:cubicBezTo>
                  <a:pt x="12471" y="6419"/>
                  <a:pt x="13043" y="5508"/>
                  <a:pt x="13543" y="4568"/>
                </a:cubicBezTo>
                <a:cubicBezTo>
                  <a:pt x="13602" y="4583"/>
                  <a:pt x="13675" y="4583"/>
                  <a:pt x="13734" y="4583"/>
                </a:cubicBezTo>
                <a:cubicBezTo>
                  <a:pt x="13749" y="4585"/>
                  <a:pt x="13764" y="4586"/>
                  <a:pt x="13779" y="4586"/>
                </a:cubicBezTo>
                <a:cubicBezTo>
                  <a:pt x="13878" y="4586"/>
                  <a:pt x="13968" y="4546"/>
                  <a:pt x="14057" y="4495"/>
                </a:cubicBezTo>
                <a:close/>
                <a:moveTo>
                  <a:pt x="26189" y="0"/>
                </a:moveTo>
                <a:cubicBezTo>
                  <a:pt x="25484" y="0"/>
                  <a:pt x="25264" y="735"/>
                  <a:pt x="25499" y="1205"/>
                </a:cubicBezTo>
                <a:lnTo>
                  <a:pt x="24544" y="2042"/>
                </a:lnTo>
                <a:cubicBezTo>
                  <a:pt x="24485" y="2012"/>
                  <a:pt x="24412" y="1998"/>
                  <a:pt x="24324" y="1998"/>
                </a:cubicBezTo>
                <a:cubicBezTo>
                  <a:pt x="24235" y="1998"/>
                  <a:pt x="24147" y="2027"/>
                  <a:pt x="24059" y="2071"/>
                </a:cubicBezTo>
                <a:cubicBezTo>
                  <a:pt x="23956" y="1968"/>
                  <a:pt x="23839" y="1866"/>
                  <a:pt x="23736" y="1748"/>
                </a:cubicBezTo>
                <a:cubicBezTo>
                  <a:pt x="23677" y="1689"/>
                  <a:pt x="23619" y="1616"/>
                  <a:pt x="23560" y="1557"/>
                </a:cubicBezTo>
                <a:cubicBezTo>
                  <a:pt x="23842" y="1275"/>
                  <a:pt x="23577" y="879"/>
                  <a:pt x="23272" y="879"/>
                </a:cubicBezTo>
                <a:cubicBezTo>
                  <a:pt x="23181" y="879"/>
                  <a:pt x="23086" y="914"/>
                  <a:pt x="23002" y="999"/>
                </a:cubicBezTo>
                <a:lnTo>
                  <a:pt x="22987" y="1028"/>
                </a:lnTo>
                <a:cubicBezTo>
                  <a:pt x="22840" y="1175"/>
                  <a:pt x="22840" y="1425"/>
                  <a:pt x="22987" y="1572"/>
                </a:cubicBezTo>
                <a:cubicBezTo>
                  <a:pt x="23052" y="1646"/>
                  <a:pt x="23147" y="1685"/>
                  <a:pt x="23244" y="1685"/>
                </a:cubicBezTo>
                <a:cubicBezTo>
                  <a:pt x="23301" y="1685"/>
                  <a:pt x="23359" y="1672"/>
                  <a:pt x="23413" y="1645"/>
                </a:cubicBezTo>
                <a:cubicBezTo>
                  <a:pt x="23560" y="1866"/>
                  <a:pt x="23721" y="2056"/>
                  <a:pt x="23898" y="2247"/>
                </a:cubicBezTo>
                <a:cubicBezTo>
                  <a:pt x="23839" y="2365"/>
                  <a:pt x="23824" y="2512"/>
                  <a:pt x="23868" y="2644"/>
                </a:cubicBezTo>
                <a:cubicBezTo>
                  <a:pt x="22047" y="4245"/>
                  <a:pt x="20255" y="5890"/>
                  <a:pt x="18595" y="7623"/>
                </a:cubicBezTo>
                <a:cubicBezTo>
                  <a:pt x="18551" y="7550"/>
                  <a:pt x="18493" y="7476"/>
                  <a:pt x="18434" y="7418"/>
                </a:cubicBezTo>
                <a:cubicBezTo>
                  <a:pt x="18316" y="7285"/>
                  <a:pt x="18140" y="7183"/>
                  <a:pt x="17964" y="7138"/>
                </a:cubicBezTo>
                <a:cubicBezTo>
                  <a:pt x="17868" y="7109"/>
                  <a:pt x="17773" y="7094"/>
                  <a:pt x="17677" y="7094"/>
                </a:cubicBezTo>
                <a:cubicBezTo>
                  <a:pt x="17582" y="7094"/>
                  <a:pt x="17486" y="7109"/>
                  <a:pt x="17391" y="7138"/>
                </a:cubicBezTo>
                <a:cubicBezTo>
                  <a:pt x="17215" y="7183"/>
                  <a:pt x="17053" y="7285"/>
                  <a:pt x="16906" y="7418"/>
                </a:cubicBezTo>
                <a:lnTo>
                  <a:pt x="16877" y="7462"/>
                </a:lnTo>
                <a:cubicBezTo>
                  <a:pt x="16025" y="6389"/>
                  <a:pt x="15100" y="5361"/>
                  <a:pt x="14189" y="4362"/>
                </a:cubicBezTo>
                <a:cubicBezTo>
                  <a:pt x="14395" y="4025"/>
                  <a:pt x="14248" y="3437"/>
                  <a:pt x="13719" y="3437"/>
                </a:cubicBezTo>
                <a:cubicBezTo>
                  <a:pt x="13146" y="3437"/>
                  <a:pt x="13014" y="4142"/>
                  <a:pt x="13337" y="4451"/>
                </a:cubicBezTo>
                <a:cubicBezTo>
                  <a:pt x="12735" y="5332"/>
                  <a:pt x="12191" y="6243"/>
                  <a:pt x="11677" y="7168"/>
                </a:cubicBezTo>
                <a:cubicBezTo>
                  <a:pt x="11619" y="7138"/>
                  <a:pt x="11545" y="7138"/>
                  <a:pt x="11472" y="7138"/>
                </a:cubicBezTo>
                <a:cubicBezTo>
                  <a:pt x="11462" y="7138"/>
                  <a:pt x="11453" y="7138"/>
                  <a:pt x="11444" y="7138"/>
                </a:cubicBezTo>
                <a:cubicBezTo>
                  <a:pt x="11178" y="7138"/>
                  <a:pt x="10971" y="7338"/>
                  <a:pt x="10943" y="7594"/>
                </a:cubicBezTo>
                <a:cubicBezTo>
                  <a:pt x="9562" y="7814"/>
                  <a:pt x="8182" y="8108"/>
                  <a:pt x="6816" y="8343"/>
                </a:cubicBezTo>
                <a:cubicBezTo>
                  <a:pt x="5376" y="8578"/>
                  <a:pt x="3937" y="8739"/>
                  <a:pt x="2512" y="9018"/>
                </a:cubicBezTo>
                <a:cubicBezTo>
                  <a:pt x="2409" y="8901"/>
                  <a:pt x="2263" y="8828"/>
                  <a:pt x="2116" y="8828"/>
                </a:cubicBezTo>
                <a:cubicBezTo>
                  <a:pt x="1778" y="8842"/>
                  <a:pt x="1543" y="9151"/>
                  <a:pt x="1616" y="9488"/>
                </a:cubicBezTo>
                <a:cubicBezTo>
                  <a:pt x="1616" y="9488"/>
                  <a:pt x="1631" y="9503"/>
                  <a:pt x="1631" y="9518"/>
                </a:cubicBezTo>
                <a:cubicBezTo>
                  <a:pt x="1675" y="9650"/>
                  <a:pt x="1763" y="9753"/>
                  <a:pt x="1881" y="9826"/>
                </a:cubicBezTo>
                <a:cubicBezTo>
                  <a:pt x="1396" y="11163"/>
                  <a:pt x="911" y="12514"/>
                  <a:pt x="500" y="13865"/>
                </a:cubicBezTo>
                <a:lnTo>
                  <a:pt x="471" y="13865"/>
                </a:lnTo>
                <a:cubicBezTo>
                  <a:pt x="1" y="13865"/>
                  <a:pt x="1" y="14570"/>
                  <a:pt x="471" y="14570"/>
                </a:cubicBezTo>
                <a:cubicBezTo>
                  <a:pt x="515" y="14570"/>
                  <a:pt x="559" y="14570"/>
                  <a:pt x="618" y="14541"/>
                </a:cubicBezTo>
                <a:cubicBezTo>
                  <a:pt x="1690" y="16495"/>
                  <a:pt x="2894" y="18375"/>
                  <a:pt x="4231" y="20166"/>
                </a:cubicBezTo>
                <a:cubicBezTo>
                  <a:pt x="4216" y="20181"/>
                  <a:pt x="4201" y="20196"/>
                  <a:pt x="4187" y="20211"/>
                </a:cubicBezTo>
                <a:cubicBezTo>
                  <a:pt x="4040" y="20343"/>
                  <a:pt x="3937" y="20519"/>
                  <a:pt x="3893" y="20710"/>
                </a:cubicBezTo>
                <a:cubicBezTo>
                  <a:pt x="3687" y="21444"/>
                  <a:pt x="4231" y="22164"/>
                  <a:pt x="4995" y="22164"/>
                </a:cubicBezTo>
                <a:cubicBezTo>
                  <a:pt x="5185" y="22164"/>
                  <a:pt x="5391" y="22105"/>
                  <a:pt x="5567" y="22017"/>
                </a:cubicBezTo>
                <a:cubicBezTo>
                  <a:pt x="5729" y="21914"/>
                  <a:pt x="5861" y="21767"/>
                  <a:pt x="5964" y="21606"/>
                </a:cubicBezTo>
                <a:cubicBezTo>
                  <a:pt x="5993" y="21577"/>
                  <a:pt x="6008" y="21547"/>
                  <a:pt x="6023" y="21503"/>
                </a:cubicBezTo>
                <a:cubicBezTo>
                  <a:pt x="7624" y="21988"/>
                  <a:pt x="9210" y="22502"/>
                  <a:pt x="10767" y="23060"/>
                </a:cubicBezTo>
                <a:cubicBezTo>
                  <a:pt x="10699" y="23333"/>
                  <a:pt x="10897" y="23593"/>
                  <a:pt x="11173" y="23593"/>
                </a:cubicBezTo>
                <a:cubicBezTo>
                  <a:pt x="11194" y="23593"/>
                  <a:pt x="11215" y="23592"/>
                  <a:pt x="11237" y="23589"/>
                </a:cubicBezTo>
                <a:cubicBezTo>
                  <a:pt x="11545" y="23545"/>
                  <a:pt x="11707" y="23222"/>
                  <a:pt x="11545" y="22957"/>
                </a:cubicBezTo>
                <a:lnTo>
                  <a:pt x="11545" y="22942"/>
                </a:lnTo>
                <a:cubicBezTo>
                  <a:pt x="12764" y="21180"/>
                  <a:pt x="13954" y="19373"/>
                  <a:pt x="15085" y="17552"/>
                </a:cubicBezTo>
                <a:cubicBezTo>
                  <a:pt x="15173" y="17611"/>
                  <a:pt x="15276" y="17640"/>
                  <a:pt x="15393" y="17640"/>
                </a:cubicBezTo>
                <a:cubicBezTo>
                  <a:pt x="16040" y="17640"/>
                  <a:pt x="16157" y="16818"/>
                  <a:pt x="15761" y="16509"/>
                </a:cubicBezTo>
                <a:cubicBezTo>
                  <a:pt x="16084" y="15936"/>
                  <a:pt x="16392" y="15334"/>
                  <a:pt x="16657" y="14732"/>
                </a:cubicBezTo>
                <a:cubicBezTo>
                  <a:pt x="16701" y="14747"/>
                  <a:pt x="16759" y="14747"/>
                  <a:pt x="16818" y="14747"/>
                </a:cubicBezTo>
                <a:cubicBezTo>
                  <a:pt x="17038" y="14747"/>
                  <a:pt x="17244" y="14659"/>
                  <a:pt x="17406" y="14497"/>
                </a:cubicBezTo>
                <a:cubicBezTo>
                  <a:pt x="17567" y="14335"/>
                  <a:pt x="17655" y="14130"/>
                  <a:pt x="17655" y="13910"/>
                </a:cubicBezTo>
                <a:cubicBezTo>
                  <a:pt x="17655" y="13689"/>
                  <a:pt x="17567" y="13469"/>
                  <a:pt x="17406" y="13307"/>
                </a:cubicBezTo>
                <a:cubicBezTo>
                  <a:pt x="17362" y="13263"/>
                  <a:pt x="17288" y="13219"/>
                  <a:pt x="17229" y="13175"/>
                </a:cubicBezTo>
                <a:cubicBezTo>
                  <a:pt x="17450" y="11897"/>
                  <a:pt x="17655" y="10590"/>
                  <a:pt x="17832" y="9283"/>
                </a:cubicBezTo>
                <a:cubicBezTo>
                  <a:pt x="18067" y="9253"/>
                  <a:pt x="18287" y="9151"/>
                  <a:pt x="18448" y="8974"/>
                </a:cubicBezTo>
                <a:cubicBezTo>
                  <a:pt x="18654" y="8769"/>
                  <a:pt x="18757" y="8504"/>
                  <a:pt x="18772" y="8225"/>
                </a:cubicBezTo>
                <a:cubicBezTo>
                  <a:pt x="18772" y="8108"/>
                  <a:pt x="18757" y="8005"/>
                  <a:pt x="18728" y="7902"/>
                </a:cubicBezTo>
                <a:cubicBezTo>
                  <a:pt x="18713" y="7843"/>
                  <a:pt x="18683" y="7799"/>
                  <a:pt x="18669" y="7741"/>
                </a:cubicBezTo>
                <a:cubicBezTo>
                  <a:pt x="20505" y="6228"/>
                  <a:pt x="22282" y="4568"/>
                  <a:pt x="24030" y="2908"/>
                </a:cubicBezTo>
                <a:cubicBezTo>
                  <a:pt x="24118" y="2967"/>
                  <a:pt x="24221" y="2997"/>
                  <a:pt x="24324" y="2997"/>
                </a:cubicBezTo>
                <a:cubicBezTo>
                  <a:pt x="24397" y="2997"/>
                  <a:pt x="24470" y="2982"/>
                  <a:pt x="24529" y="2952"/>
                </a:cubicBezTo>
                <a:cubicBezTo>
                  <a:pt x="24632" y="3026"/>
                  <a:pt x="24735" y="3070"/>
                  <a:pt x="24838" y="3114"/>
                </a:cubicBezTo>
                <a:cubicBezTo>
                  <a:pt x="25029" y="3232"/>
                  <a:pt x="25249" y="3378"/>
                  <a:pt x="25454" y="3481"/>
                </a:cubicBezTo>
                <a:cubicBezTo>
                  <a:pt x="25410" y="3569"/>
                  <a:pt x="25396" y="3672"/>
                  <a:pt x="25396" y="3775"/>
                </a:cubicBezTo>
                <a:cubicBezTo>
                  <a:pt x="25396" y="3892"/>
                  <a:pt x="25425" y="4025"/>
                  <a:pt x="25499" y="4142"/>
                </a:cubicBezTo>
                <a:cubicBezTo>
                  <a:pt x="25587" y="4318"/>
                  <a:pt x="25748" y="4436"/>
                  <a:pt x="25939" y="4480"/>
                </a:cubicBezTo>
                <a:cubicBezTo>
                  <a:pt x="25997" y="4497"/>
                  <a:pt x="26060" y="4506"/>
                  <a:pt x="26123" y="4506"/>
                </a:cubicBezTo>
                <a:cubicBezTo>
                  <a:pt x="26221" y="4506"/>
                  <a:pt x="26320" y="4486"/>
                  <a:pt x="26409" y="4451"/>
                </a:cubicBezTo>
                <a:cubicBezTo>
                  <a:pt x="26512" y="4407"/>
                  <a:pt x="26600" y="4348"/>
                  <a:pt x="26674" y="4260"/>
                </a:cubicBezTo>
                <a:cubicBezTo>
                  <a:pt x="27467" y="4803"/>
                  <a:pt x="28319" y="5273"/>
                  <a:pt x="29200" y="5670"/>
                </a:cubicBezTo>
                <a:cubicBezTo>
                  <a:pt x="29112" y="6096"/>
                  <a:pt x="29450" y="6507"/>
                  <a:pt x="29890" y="6522"/>
                </a:cubicBezTo>
                <a:cubicBezTo>
                  <a:pt x="30140" y="6507"/>
                  <a:pt x="30360" y="6389"/>
                  <a:pt x="30492" y="6184"/>
                </a:cubicBezTo>
                <a:cubicBezTo>
                  <a:pt x="32314" y="7344"/>
                  <a:pt x="34135" y="8519"/>
                  <a:pt x="35941" y="9694"/>
                </a:cubicBezTo>
                <a:cubicBezTo>
                  <a:pt x="35618" y="10179"/>
                  <a:pt x="35824" y="11016"/>
                  <a:pt x="36588" y="11016"/>
                </a:cubicBezTo>
                <a:cubicBezTo>
                  <a:pt x="36600" y="11017"/>
                  <a:pt x="36612" y="11017"/>
                  <a:pt x="36625" y="11017"/>
                </a:cubicBezTo>
                <a:cubicBezTo>
                  <a:pt x="36905" y="11017"/>
                  <a:pt x="37166" y="10857"/>
                  <a:pt x="37293" y="10590"/>
                </a:cubicBezTo>
                <a:cubicBezTo>
                  <a:pt x="38571" y="11148"/>
                  <a:pt x="39892" y="11648"/>
                  <a:pt x="41185" y="12206"/>
                </a:cubicBezTo>
                <a:cubicBezTo>
                  <a:pt x="42419" y="12734"/>
                  <a:pt x="43638" y="13351"/>
                  <a:pt x="44886" y="13851"/>
                </a:cubicBezTo>
                <a:cubicBezTo>
                  <a:pt x="44872" y="14100"/>
                  <a:pt x="45004" y="14350"/>
                  <a:pt x="45239" y="14438"/>
                </a:cubicBezTo>
                <a:cubicBezTo>
                  <a:pt x="45310" y="14474"/>
                  <a:pt x="45386" y="14493"/>
                  <a:pt x="45462" y="14493"/>
                </a:cubicBezTo>
                <a:cubicBezTo>
                  <a:pt x="45511" y="14493"/>
                  <a:pt x="45560" y="14485"/>
                  <a:pt x="45606" y="14468"/>
                </a:cubicBezTo>
                <a:cubicBezTo>
                  <a:pt x="45738" y="14438"/>
                  <a:pt x="45841" y="14350"/>
                  <a:pt x="45914" y="14247"/>
                </a:cubicBezTo>
                <a:cubicBezTo>
                  <a:pt x="46076" y="14335"/>
                  <a:pt x="46223" y="14438"/>
                  <a:pt x="46370" y="14526"/>
                </a:cubicBezTo>
                <a:lnTo>
                  <a:pt x="46517" y="14615"/>
                </a:lnTo>
                <a:cubicBezTo>
                  <a:pt x="46193" y="15099"/>
                  <a:pt x="46399" y="15951"/>
                  <a:pt x="47178" y="15951"/>
                </a:cubicBezTo>
                <a:cubicBezTo>
                  <a:pt x="48250" y="15951"/>
                  <a:pt x="48250" y="14277"/>
                  <a:pt x="47178" y="14277"/>
                </a:cubicBezTo>
                <a:cubicBezTo>
                  <a:pt x="47161" y="14275"/>
                  <a:pt x="47145" y="14275"/>
                  <a:pt x="47129" y="14275"/>
                </a:cubicBezTo>
                <a:cubicBezTo>
                  <a:pt x="46954" y="14275"/>
                  <a:pt x="46783" y="14345"/>
                  <a:pt x="46649" y="14453"/>
                </a:cubicBezTo>
                <a:cubicBezTo>
                  <a:pt x="46590" y="14424"/>
                  <a:pt x="46517" y="14394"/>
                  <a:pt x="46473" y="14365"/>
                </a:cubicBezTo>
                <a:cubicBezTo>
                  <a:pt x="46311" y="14277"/>
                  <a:pt x="46164" y="14203"/>
                  <a:pt x="46003" y="14130"/>
                </a:cubicBezTo>
                <a:cubicBezTo>
                  <a:pt x="46032" y="14042"/>
                  <a:pt x="46061" y="13954"/>
                  <a:pt x="46061" y="13865"/>
                </a:cubicBezTo>
                <a:cubicBezTo>
                  <a:pt x="46061" y="13763"/>
                  <a:pt x="46032" y="13660"/>
                  <a:pt x="45988" y="13572"/>
                </a:cubicBezTo>
                <a:cubicBezTo>
                  <a:pt x="45914" y="13469"/>
                  <a:pt x="45826" y="13395"/>
                  <a:pt x="45709" y="13337"/>
                </a:cubicBezTo>
                <a:cubicBezTo>
                  <a:pt x="45638" y="13312"/>
                  <a:pt x="45565" y="13300"/>
                  <a:pt x="45494" y="13300"/>
                </a:cubicBezTo>
                <a:cubicBezTo>
                  <a:pt x="45270" y="13300"/>
                  <a:pt x="45060" y="13419"/>
                  <a:pt x="44960" y="13630"/>
                </a:cubicBezTo>
                <a:cubicBezTo>
                  <a:pt x="43682" y="12940"/>
                  <a:pt x="42316" y="12397"/>
                  <a:pt x="40994" y="11839"/>
                </a:cubicBezTo>
                <a:cubicBezTo>
                  <a:pt x="39790" y="11339"/>
                  <a:pt x="38585" y="10840"/>
                  <a:pt x="37351" y="10414"/>
                </a:cubicBezTo>
                <a:cubicBezTo>
                  <a:pt x="37454" y="9944"/>
                  <a:pt x="37205" y="9371"/>
                  <a:pt x="36588" y="9371"/>
                </a:cubicBezTo>
                <a:cubicBezTo>
                  <a:pt x="36411" y="9371"/>
                  <a:pt x="36250" y="9430"/>
                  <a:pt x="36103" y="9518"/>
                </a:cubicBezTo>
                <a:cubicBezTo>
                  <a:pt x="34326" y="8269"/>
                  <a:pt x="32460" y="7109"/>
                  <a:pt x="30551" y="6052"/>
                </a:cubicBezTo>
                <a:cubicBezTo>
                  <a:pt x="30654" y="5787"/>
                  <a:pt x="30580" y="5493"/>
                  <a:pt x="30390" y="5302"/>
                </a:cubicBezTo>
                <a:lnTo>
                  <a:pt x="30375" y="5288"/>
                </a:lnTo>
                <a:cubicBezTo>
                  <a:pt x="30235" y="5156"/>
                  <a:pt x="30063" y="5090"/>
                  <a:pt x="29890" y="5090"/>
                </a:cubicBezTo>
                <a:cubicBezTo>
                  <a:pt x="29718" y="5090"/>
                  <a:pt x="29545" y="5156"/>
                  <a:pt x="29405" y="5288"/>
                </a:cubicBezTo>
                <a:lnTo>
                  <a:pt x="29391" y="5302"/>
                </a:lnTo>
                <a:cubicBezTo>
                  <a:pt x="29361" y="5332"/>
                  <a:pt x="29332" y="5361"/>
                  <a:pt x="29317" y="5391"/>
                </a:cubicBezTo>
                <a:cubicBezTo>
                  <a:pt x="28495" y="4921"/>
                  <a:pt x="27643" y="4509"/>
                  <a:pt x="26762" y="4142"/>
                </a:cubicBezTo>
                <a:cubicBezTo>
                  <a:pt x="26850" y="3966"/>
                  <a:pt x="26879" y="3775"/>
                  <a:pt x="26835" y="3584"/>
                </a:cubicBezTo>
                <a:lnTo>
                  <a:pt x="26835" y="3569"/>
                </a:lnTo>
                <a:cubicBezTo>
                  <a:pt x="26745" y="3244"/>
                  <a:pt x="26449" y="3038"/>
                  <a:pt x="26138" y="3038"/>
                </a:cubicBezTo>
                <a:cubicBezTo>
                  <a:pt x="26042" y="3038"/>
                  <a:pt x="25944" y="3058"/>
                  <a:pt x="25851" y="3099"/>
                </a:cubicBezTo>
                <a:cubicBezTo>
                  <a:pt x="25763" y="3129"/>
                  <a:pt x="25675" y="3187"/>
                  <a:pt x="25601" y="3261"/>
                </a:cubicBezTo>
                <a:cubicBezTo>
                  <a:pt x="25469" y="3187"/>
                  <a:pt x="25322" y="3129"/>
                  <a:pt x="25190" y="3070"/>
                </a:cubicBezTo>
                <a:cubicBezTo>
                  <a:pt x="25058" y="2997"/>
                  <a:pt x="24852" y="2938"/>
                  <a:pt x="24676" y="2850"/>
                </a:cubicBezTo>
                <a:cubicBezTo>
                  <a:pt x="24838" y="2673"/>
                  <a:pt x="24852" y="2424"/>
                  <a:pt x="24735" y="2218"/>
                </a:cubicBezTo>
                <a:lnTo>
                  <a:pt x="25616" y="1366"/>
                </a:lnTo>
                <a:cubicBezTo>
                  <a:pt x="25752" y="1516"/>
                  <a:pt x="25939" y="1603"/>
                  <a:pt x="26141" y="1603"/>
                </a:cubicBezTo>
                <a:cubicBezTo>
                  <a:pt x="26157" y="1603"/>
                  <a:pt x="26173" y="1602"/>
                  <a:pt x="26189" y="1601"/>
                </a:cubicBezTo>
                <a:cubicBezTo>
                  <a:pt x="27217" y="1601"/>
                  <a:pt x="27217" y="0"/>
                  <a:pt x="2618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38"/>
          <p:cNvSpPr/>
          <p:nvPr/>
        </p:nvSpPr>
        <p:spPr>
          <a:xfrm rot="-893118">
            <a:off x="76557" y="986246"/>
            <a:ext cx="117393" cy="91093"/>
          </a:xfrm>
          <a:custGeom>
            <a:rect b="b" l="l" r="r" t="t"/>
            <a:pathLst>
              <a:path extrusionOk="0" h="2189" w="2821">
                <a:moveTo>
                  <a:pt x="1411" y="0"/>
                </a:moveTo>
                <a:cubicBezTo>
                  <a:pt x="1" y="0"/>
                  <a:pt x="1" y="2189"/>
                  <a:pt x="1411" y="2189"/>
                </a:cubicBezTo>
                <a:cubicBezTo>
                  <a:pt x="2821" y="2189"/>
                  <a:pt x="2821" y="0"/>
                  <a:pt x="141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38"/>
          <p:cNvSpPr/>
          <p:nvPr/>
        </p:nvSpPr>
        <p:spPr>
          <a:xfrm rot="-893118">
            <a:off x="224399" y="739849"/>
            <a:ext cx="88055" cy="67872"/>
          </a:xfrm>
          <a:custGeom>
            <a:rect b="b" l="l" r="r" t="t"/>
            <a:pathLst>
              <a:path extrusionOk="0" h="1631" w="2116">
                <a:moveTo>
                  <a:pt x="1058" y="0"/>
                </a:moveTo>
                <a:cubicBezTo>
                  <a:pt x="0" y="0"/>
                  <a:pt x="0" y="1631"/>
                  <a:pt x="1058" y="1631"/>
                </a:cubicBezTo>
                <a:cubicBezTo>
                  <a:pt x="2115" y="1631"/>
                  <a:pt x="2115" y="0"/>
                  <a:pt x="105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38"/>
          <p:cNvSpPr/>
          <p:nvPr/>
        </p:nvSpPr>
        <p:spPr>
          <a:xfrm rot="-893118">
            <a:off x="133543" y="1292028"/>
            <a:ext cx="178482" cy="138158"/>
          </a:xfrm>
          <a:custGeom>
            <a:rect b="b" l="l" r="r" t="t"/>
            <a:pathLst>
              <a:path extrusionOk="0" h="3320" w="4289">
                <a:moveTo>
                  <a:pt x="2145" y="0"/>
                </a:moveTo>
                <a:cubicBezTo>
                  <a:pt x="0" y="0"/>
                  <a:pt x="0" y="3320"/>
                  <a:pt x="2145" y="3320"/>
                </a:cubicBezTo>
                <a:cubicBezTo>
                  <a:pt x="4289" y="3320"/>
                  <a:pt x="4289" y="0"/>
                  <a:pt x="214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and two columns 2">
  <p:cSld name="CUSTOM_13"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9"/>
          <p:cNvSpPr txBox="1"/>
          <p:nvPr>
            <p:ph type="title"/>
          </p:nvPr>
        </p:nvSpPr>
        <p:spPr>
          <a:xfrm>
            <a:off x="2646000" y="367200"/>
            <a:ext cx="3852000" cy="58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29" name="Google Shape;329;p39"/>
          <p:cNvSpPr txBox="1"/>
          <p:nvPr>
            <p:ph idx="1" type="subTitle"/>
          </p:nvPr>
        </p:nvSpPr>
        <p:spPr>
          <a:xfrm>
            <a:off x="1196982" y="950688"/>
            <a:ext cx="29376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330" name="Google Shape;330;p39"/>
          <p:cNvSpPr txBox="1"/>
          <p:nvPr>
            <p:ph idx="2" type="subTitle"/>
          </p:nvPr>
        </p:nvSpPr>
        <p:spPr>
          <a:xfrm>
            <a:off x="1098675" y="1419377"/>
            <a:ext cx="2939400" cy="31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31" name="Google Shape;331;p39"/>
          <p:cNvSpPr txBox="1"/>
          <p:nvPr>
            <p:ph idx="3" type="subTitle"/>
          </p:nvPr>
        </p:nvSpPr>
        <p:spPr>
          <a:xfrm>
            <a:off x="5107582" y="950688"/>
            <a:ext cx="29376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270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Josefin Sans Medium"/>
              <a:buNone/>
              <a:defRPr sz="2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332" name="Google Shape;332;p39"/>
          <p:cNvSpPr txBox="1"/>
          <p:nvPr>
            <p:ph idx="4" type="subTitle"/>
          </p:nvPr>
        </p:nvSpPr>
        <p:spPr>
          <a:xfrm>
            <a:off x="4988000" y="1419377"/>
            <a:ext cx="2939400" cy="31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>
                <a:solidFill>
                  <a:schemeClr val="hlink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33" name="Google Shape;333;p39"/>
          <p:cNvSpPr/>
          <p:nvPr/>
        </p:nvSpPr>
        <p:spPr>
          <a:xfrm flipH="1">
            <a:off x="-107875" y="4638700"/>
            <a:ext cx="10015964" cy="1626922"/>
          </a:xfrm>
          <a:custGeom>
            <a:rect b="b" l="l" r="r" t="t"/>
            <a:pathLst>
              <a:path extrusionOk="0" h="10320" w="20274">
                <a:moveTo>
                  <a:pt x="2302" y="0"/>
                </a:moveTo>
                <a:cubicBezTo>
                  <a:pt x="1517" y="0"/>
                  <a:pt x="716" y="175"/>
                  <a:pt x="1" y="523"/>
                </a:cubicBezTo>
                <a:lnTo>
                  <a:pt x="1" y="10320"/>
                </a:lnTo>
                <a:lnTo>
                  <a:pt x="20273" y="10320"/>
                </a:lnTo>
                <a:lnTo>
                  <a:pt x="20273" y="7165"/>
                </a:lnTo>
                <a:cubicBezTo>
                  <a:pt x="18792" y="5840"/>
                  <a:pt x="18147" y="3731"/>
                  <a:pt x="14730" y="3731"/>
                </a:cubicBezTo>
                <a:cubicBezTo>
                  <a:pt x="12760" y="3731"/>
                  <a:pt x="11959" y="4411"/>
                  <a:pt x="10878" y="4411"/>
                </a:cubicBezTo>
                <a:cubicBezTo>
                  <a:pt x="7758" y="4411"/>
                  <a:pt x="6241" y="0"/>
                  <a:pt x="230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39"/>
          <p:cNvSpPr/>
          <p:nvPr/>
        </p:nvSpPr>
        <p:spPr>
          <a:xfrm flipH="1">
            <a:off x="-107875" y="4638700"/>
            <a:ext cx="10015964" cy="1939729"/>
          </a:xfrm>
          <a:custGeom>
            <a:rect b="b" l="l" r="r" t="t"/>
            <a:pathLst>
              <a:path extrusionOk="0" h="12673" w="20274">
                <a:moveTo>
                  <a:pt x="16264" y="0"/>
                </a:moveTo>
                <a:cubicBezTo>
                  <a:pt x="15724" y="0"/>
                  <a:pt x="15218" y="140"/>
                  <a:pt x="14765" y="401"/>
                </a:cubicBezTo>
                <a:cubicBezTo>
                  <a:pt x="13301" y="1325"/>
                  <a:pt x="11959" y="1656"/>
                  <a:pt x="10425" y="2667"/>
                </a:cubicBezTo>
                <a:cubicBezTo>
                  <a:pt x="9867" y="3033"/>
                  <a:pt x="9518" y="4741"/>
                  <a:pt x="7531" y="4741"/>
                </a:cubicBezTo>
                <a:cubicBezTo>
                  <a:pt x="6485" y="4741"/>
                  <a:pt x="5405" y="3678"/>
                  <a:pt x="2790" y="3678"/>
                </a:cubicBezTo>
                <a:cubicBezTo>
                  <a:pt x="2750" y="3677"/>
                  <a:pt x="2710" y="3677"/>
                  <a:pt x="2670" y="3677"/>
                </a:cubicBezTo>
                <a:cubicBezTo>
                  <a:pt x="1753" y="3677"/>
                  <a:pt x="853" y="3869"/>
                  <a:pt x="1" y="4253"/>
                </a:cubicBezTo>
                <a:lnTo>
                  <a:pt x="1" y="6031"/>
                </a:lnTo>
                <a:cubicBezTo>
                  <a:pt x="716" y="5683"/>
                  <a:pt x="1517" y="5508"/>
                  <a:pt x="2302" y="5508"/>
                </a:cubicBezTo>
                <a:cubicBezTo>
                  <a:pt x="6241" y="5508"/>
                  <a:pt x="7758" y="9919"/>
                  <a:pt x="10878" y="9919"/>
                </a:cubicBezTo>
                <a:cubicBezTo>
                  <a:pt x="11959" y="9919"/>
                  <a:pt x="12760" y="9239"/>
                  <a:pt x="14730" y="9239"/>
                </a:cubicBezTo>
                <a:cubicBezTo>
                  <a:pt x="18147" y="9239"/>
                  <a:pt x="18792" y="11348"/>
                  <a:pt x="20256" y="12673"/>
                </a:cubicBezTo>
                <a:lnTo>
                  <a:pt x="20256" y="9030"/>
                </a:lnTo>
                <a:cubicBezTo>
                  <a:pt x="19123" y="8855"/>
                  <a:pt x="17955" y="8733"/>
                  <a:pt x="16927" y="8141"/>
                </a:cubicBezTo>
                <a:cubicBezTo>
                  <a:pt x="16369" y="7792"/>
                  <a:pt x="16003" y="7042"/>
                  <a:pt x="15305" y="7042"/>
                </a:cubicBezTo>
                <a:cubicBezTo>
                  <a:pt x="14713" y="7042"/>
                  <a:pt x="13266" y="7966"/>
                  <a:pt x="12150" y="7966"/>
                </a:cubicBezTo>
                <a:cubicBezTo>
                  <a:pt x="11366" y="7966"/>
                  <a:pt x="10634" y="7443"/>
                  <a:pt x="10634" y="6589"/>
                </a:cubicBezTo>
                <a:cubicBezTo>
                  <a:pt x="10634" y="5613"/>
                  <a:pt x="11174" y="5142"/>
                  <a:pt x="12098" y="5142"/>
                </a:cubicBezTo>
                <a:cubicBezTo>
                  <a:pt x="12569" y="5142"/>
                  <a:pt x="13057" y="5282"/>
                  <a:pt x="13475" y="5282"/>
                </a:cubicBezTo>
                <a:cubicBezTo>
                  <a:pt x="14538" y="5282"/>
                  <a:pt x="14922" y="3591"/>
                  <a:pt x="17885" y="3591"/>
                </a:cubicBezTo>
                <a:cubicBezTo>
                  <a:pt x="18687" y="3608"/>
                  <a:pt x="19472" y="3713"/>
                  <a:pt x="20273" y="3887"/>
                </a:cubicBezTo>
                <a:lnTo>
                  <a:pt x="20273" y="1220"/>
                </a:lnTo>
                <a:lnTo>
                  <a:pt x="20204" y="1220"/>
                </a:lnTo>
                <a:cubicBezTo>
                  <a:pt x="19175" y="1220"/>
                  <a:pt x="18147" y="0"/>
                  <a:pt x="1626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39"/>
          <p:cNvSpPr/>
          <p:nvPr/>
        </p:nvSpPr>
        <p:spPr>
          <a:xfrm flipH="1">
            <a:off x="-98997" y="5188344"/>
            <a:ext cx="4754051" cy="829891"/>
          </a:xfrm>
          <a:custGeom>
            <a:rect b="b" l="l" r="r" t="t"/>
            <a:pathLst>
              <a:path extrusionOk="0" h="5422" w="9623">
                <a:moveTo>
                  <a:pt x="7235" y="0"/>
                </a:moveTo>
                <a:cubicBezTo>
                  <a:pt x="4289" y="0"/>
                  <a:pt x="3905" y="1673"/>
                  <a:pt x="2842" y="1673"/>
                </a:cubicBezTo>
                <a:cubicBezTo>
                  <a:pt x="2424" y="1673"/>
                  <a:pt x="1936" y="1534"/>
                  <a:pt x="1465" y="1534"/>
                </a:cubicBezTo>
                <a:cubicBezTo>
                  <a:pt x="541" y="1534"/>
                  <a:pt x="1" y="2005"/>
                  <a:pt x="1" y="2981"/>
                </a:cubicBezTo>
                <a:cubicBezTo>
                  <a:pt x="1" y="3852"/>
                  <a:pt x="733" y="4358"/>
                  <a:pt x="1517" y="4358"/>
                </a:cubicBezTo>
                <a:cubicBezTo>
                  <a:pt x="2633" y="4358"/>
                  <a:pt x="4080" y="3434"/>
                  <a:pt x="4672" y="3434"/>
                </a:cubicBezTo>
                <a:cubicBezTo>
                  <a:pt x="5370" y="3434"/>
                  <a:pt x="5736" y="4201"/>
                  <a:pt x="6294" y="4532"/>
                </a:cubicBezTo>
                <a:cubicBezTo>
                  <a:pt x="7322" y="5142"/>
                  <a:pt x="8472" y="5264"/>
                  <a:pt x="9623" y="5421"/>
                </a:cubicBezTo>
                <a:lnTo>
                  <a:pt x="9623" y="296"/>
                </a:lnTo>
                <a:cubicBezTo>
                  <a:pt x="8839" y="105"/>
                  <a:pt x="8037" y="17"/>
                  <a:pt x="72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CUSTOM_1"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0"/>
          <p:cNvSpPr txBox="1"/>
          <p:nvPr>
            <p:ph type="title"/>
          </p:nvPr>
        </p:nvSpPr>
        <p:spPr>
          <a:xfrm>
            <a:off x="4154575" y="287500"/>
            <a:ext cx="4269600" cy="80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latin typeface="Lato Light"/>
                <a:ea typeface="Lato Light"/>
                <a:cs typeface="Lato Light"/>
                <a:sym typeface="Lato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latin typeface="Lato Light"/>
                <a:ea typeface="Lato Light"/>
                <a:cs typeface="Lato Light"/>
                <a:sym typeface="Lato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latin typeface="Lato Light"/>
                <a:ea typeface="Lato Light"/>
                <a:cs typeface="Lato Light"/>
                <a:sym typeface="Lato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latin typeface="Lato Light"/>
                <a:ea typeface="Lato Light"/>
                <a:cs typeface="Lato Light"/>
                <a:sym typeface="Lato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latin typeface="Lato Light"/>
                <a:ea typeface="Lato Light"/>
                <a:cs typeface="Lato Light"/>
                <a:sym typeface="Lato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latin typeface="Lato Light"/>
                <a:ea typeface="Lato Light"/>
                <a:cs typeface="Lato Light"/>
                <a:sym typeface="Lato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latin typeface="Lato Light"/>
                <a:ea typeface="Lato Light"/>
                <a:cs typeface="Lato Light"/>
                <a:sym typeface="Lato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latin typeface="Lato Light"/>
                <a:ea typeface="Lato Light"/>
                <a:cs typeface="Lato Light"/>
                <a:sym typeface="Lato Light"/>
              </a:defRPr>
            </a:lvl9pPr>
          </a:lstStyle>
          <a:p/>
        </p:txBody>
      </p:sp>
      <p:sp>
        <p:nvSpPr>
          <p:cNvPr id="338" name="Google Shape;338;p40"/>
          <p:cNvSpPr txBox="1"/>
          <p:nvPr>
            <p:ph idx="2" type="title"/>
          </p:nvPr>
        </p:nvSpPr>
        <p:spPr>
          <a:xfrm>
            <a:off x="4202700" y="1276750"/>
            <a:ext cx="4221300" cy="96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None/>
              <a:defRPr sz="14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39" name="Google Shape;339;p40"/>
          <p:cNvSpPr/>
          <p:nvPr/>
        </p:nvSpPr>
        <p:spPr>
          <a:xfrm rot="8100000">
            <a:off x="2672042" y="1340148"/>
            <a:ext cx="358763" cy="545750"/>
          </a:xfrm>
          <a:custGeom>
            <a:rect b="b" l="l" r="r" t="t"/>
            <a:pathLst>
              <a:path extrusionOk="0" h="56111" w="36886">
                <a:moveTo>
                  <a:pt x="7072" y="0"/>
                </a:moveTo>
                <a:cubicBezTo>
                  <a:pt x="4666" y="0"/>
                  <a:pt x="2333" y="292"/>
                  <a:pt x="1" y="948"/>
                </a:cubicBezTo>
                <a:cubicBezTo>
                  <a:pt x="12029" y="4082"/>
                  <a:pt x="21286" y="15016"/>
                  <a:pt x="21286" y="28065"/>
                </a:cubicBezTo>
                <a:cubicBezTo>
                  <a:pt x="21213" y="40675"/>
                  <a:pt x="12976" y="51756"/>
                  <a:pt x="876" y="55400"/>
                </a:cubicBezTo>
                <a:cubicBezTo>
                  <a:pt x="2985" y="55881"/>
                  <a:pt x="5088" y="56110"/>
                  <a:pt x="7155" y="56110"/>
                </a:cubicBezTo>
                <a:cubicBezTo>
                  <a:pt x="21094" y="56110"/>
                  <a:pt x="33413" y="45672"/>
                  <a:pt x="35064" y="31199"/>
                </a:cubicBezTo>
                <a:cubicBezTo>
                  <a:pt x="36886" y="14506"/>
                  <a:pt x="23838" y="0"/>
                  <a:pt x="707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40"/>
          <p:cNvSpPr/>
          <p:nvPr/>
        </p:nvSpPr>
        <p:spPr>
          <a:xfrm flipH="1">
            <a:off x="234238" y="3288413"/>
            <a:ext cx="9199837" cy="4895588"/>
          </a:xfrm>
          <a:custGeom>
            <a:rect b="b" l="l" r="r" t="t"/>
            <a:pathLst>
              <a:path extrusionOk="0" h="12099" w="20273">
                <a:moveTo>
                  <a:pt x="17117" y="1"/>
                </a:moveTo>
                <a:cubicBezTo>
                  <a:pt x="14189" y="1"/>
                  <a:pt x="13509" y="4167"/>
                  <a:pt x="11923" y="5805"/>
                </a:cubicBezTo>
                <a:cubicBezTo>
                  <a:pt x="10860" y="6886"/>
                  <a:pt x="7408" y="5649"/>
                  <a:pt x="7007" y="8490"/>
                </a:cubicBezTo>
                <a:cubicBezTo>
                  <a:pt x="6972" y="8769"/>
                  <a:pt x="6694" y="8873"/>
                  <a:pt x="6380" y="8873"/>
                </a:cubicBezTo>
                <a:cubicBezTo>
                  <a:pt x="5648" y="8873"/>
                  <a:pt x="5229" y="8438"/>
                  <a:pt x="3800" y="8438"/>
                </a:cubicBezTo>
                <a:cubicBezTo>
                  <a:pt x="2423" y="8438"/>
                  <a:pt x="1098" y="8908"/>
                  <a:pt x="0" y="9745"/>
                </a:cubicBezTo>
                <a:lnTo>
                  <a:pt x="0" y="12098"/>
                </a:lnTo>
                <a:cubicBezTo>
                  <a:pt x="941" y="11139"/>
                  <a:pt x="2144" y="10791"/>
                  <a:pt x="3451" y="10791"/>
                </a:cubicBezTo>
                <a:cubicBezTo>
                  <a:pt x="6066" y="10791"/>
                  <a:pt x="7879" y="12028"/>
                  <a:pt x="8872" y="12028"/>
                </a:cubicBezTo>
                <a:cubicBezTo>
                  <a:pt x="11539" y="12028"/>
                  <a:pt x="13056" y="7549"/>
                  <a:pt x="17484" y="7549"/>
                </a:cubicBezTo>
                <a:cubicBezTo>
                  <a:pt x="18460" y="7549"/>
                  <a:pt x="19436" y="7810"/>
                  <a:pt x="20273" y="8315"/>
                </a:cubicBezTo>
                <a:lnTo>
                  <a:pt x="20273" y="1657"/>
                </a:lnTo>
                <a:cubicBezTo>
                  <a:pt x="19331" y="1082"/>
                  <a:pt x="18739" y="1"/>
                  <a:pt x="1711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40"/>
          <p:cNvSpPr/>
          <p:nvPr/>
        </p:nvSpPr>
        <p:spPr>
          <a:xfrm flipH="1">
            <a:off x="-2238498" y="2193800"/>
            <a:ext cx="10119623" cy="4895588"/>
          </a:xfrm>
          <a:custGeom>
            <a:rect b="b" l="l" r="r" t="t"/>
            <a:pathLst>
              <a:path extrusionOk="0" h="12099" w="20273">
                <a:moveTo>
                  <a:pt x="17117" y="1"/>
                </a:moveTo>
                <a:cubicBezTo>
                  <a:pt x="14189" y="1"/>
                  <a:pt x="13509" y="4167"/>
                  <a:pt x="11923" y="5805"/>
                </a:cubicBezTo>
                <a:cubicBezTo>
                  <a:pt x="10860" y="6886"/>
                  <a:pt x="7408" y="5649"/>
                  <a:pt x="7007" y="8490"/>
                </a:cubicBezTo>
                <a:cubicBezTo>
                  <a:pt x="6972" y="8769"/>
                  <a:pt x="6694" y="8873"/>
                  <a:pt x="6380" y="8873"/>
                </a:cubicBezTo>
                <a:cubicBezTo>
                  <a:pt x="5648" y="8873"/>
                  <a:pt x="5229" y="8438"/>
                  <a:pt x="3800" y="8438"/>
                </a:cubicBezTo>
                <a:cubicBezTo>
                  <a:pt x="2423" y="8438"/>
                  <a:pt x="1098" y="8908"/>
                  <a:pt x="0" y="9745"/>
                </a:cubicBezTo>
                <a:lnTo>
                  <a:pt x="0" y="12098"/>
                </a:lnTo>
                <a:cubicBezTo>
                  <a:pt x="941" y="11139"/>
                  <a:pt x="2144" y="10791"/>
                  <a:pt x="3451" y="10791"/>
                </a:cubicBezTo>
                <a:cubicBezTo>
                  <a:pt x="6066" y="10791"/>
                  <a:pt x="7879" y="12028"/>
                  <a:pt x="8872" y="12028"/>
                </a:cubicBezTo>
                <a:cubicBezTo>
                  <a:pt x="11539" y="12028"/>
                  <a:pt x="13056" y="7549"/>
                  <a:pt x="17484" y="7549"/>
                </a:cubicBezTo>
                <a:cubicBezTo>
                  <a:pt x="18460" y="7549"/>
                  <a:pt x="19436" y="7810"/>
                  <a:pt x="20273" y="8315"/>
                </a:cubicBezTo>
                <a:lnTo>
                  <a:pt x="20273" y="1657"/>
                </a:lnTo>
                <a:cubicBezTo>
                  <a:pt x="19331" y="1082"/>
                  <a:pt x="18739" y="1"/>
                  <a:pt x="1711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40"/>
          <p:cNvSpPr txBox="1"/>
          <p:nvPr/>
        </p:nvSpPr>
        <p:spPr>
          <a:xfrm>
            <a:off x="4202700" y="3135288"/>
            <a:ext cx="4221300" cy="10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889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Josefin Sans Light"/>
              <a:buNone/>
            </a:pPr>
            <a:r>
              <a:rPr lang="en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CREDITS: This presentation template was created by </a:t>
            </a:r>
            <a:r>
              <a:rPr lang="en">
                <a:solidFill>
                  <a:schemeClr val="dk1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, including icons by </a:t>
            </a:r>
            <a:r>
              <a:rPr lang="en">
                <a:solidFill>
                  <a:schemeClr val="dk1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lang="en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, and infographics &amp; images by</a:t>
            </a:r>
            <a:r>
              <a:rPr lang="en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">
                <a:solidFill>
                  <a:schemeClr val="dk1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r>
              <a:rPr lang="en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-124800" y="3928025"/>
            <a:ext cx="9601469" cy="2530135"/>
          </a:xfrm>
          <a:custGeom>
            <a:rect b="b" l="l" r="r" t="t"/>
            <a:pathLst>
              <a:path extrusionOk="0" h="8019" w="11505">
                <a:moveTo>
                  <a:pt x="1238" y="1"/>
                </a:moveTo>
                <a:cubicBezTo>
                  <a:pt x="819" y="1"/>
                  <a:pt x="401" y="70"/>
                  <a:pt x="0" y="245"/>
                </a:cubicBezTo>
                <a:lnTo>
                  <a:pt x="0" y="8019"/>
                </a:lnTo>
                <a:cubicBezTo>
                  <a:pt x="1098" y="7182"/>
                  <a:pt x="2423" y="6712"/>
                  <a:pt x="3800" y="6712"/>
                </a:cubicBezTo>
                <a:cubicBezTo>
                  <a:pt x="5229" y="6712"/>
                  <a:pt x="5648" y="7147"/>
                  <a:pt x="6380" y="7147"/>
                </a:cubicBezTo>
                <a:cubicBezTo>
                  <a:pt x="6694" y="7147"/>
                  <a:pt x="6955" y="7043"/>
                  <a:pt x="7007" y="6781"/>
                </a:cubicBezTo>
                <a:cubicBezTo>
                  <a:pt x="7373" y="4219"/>
                  <a:pt x="10162" y="4951"/>
                  <a:pt x="11505" y="4358"/>
                </a:cubicBezTo>
                <a:cubicBezTo>
                  <a:pt x="10685" y="3312"/>
                  <a:pt x="10145" y="1918"/>
                  <a:pt x="8768" y="1918"/>
                </a:cubicBezTo>
                <a:cubicBezTo>
                  <a:pt x="8158" y="1918"/>
                  <a:pt x="7617" y="2354"/>
                  <a:pt x="6415" y="2354"/>
                </a:cubicBezTo>
                <a:cubicBezTo>
                  <a:pt x="4044" y="2354"/>
                  <a:pt x="4149" y="1"/>
                  <a:pt x="123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/>
          <p:nvPr/>
        </p:nvSpPr>
        <p:spPr>
          <a:xfrm flipH="1">
            <a:off x="531978" y="3864451"/>
            <a:ext cx="13579272" cy="2530127"/>
          </a:xfrm>
          <a:custGeom>
            <a:rect b="b" l="l" r="r" t="t"/>
            <a:pathLst>
              <a:path extrusionOk="0" h="5110" w="20274">
                <a:moveTo>
                  <a:pt x="6121" y="1"/>
                </a:moveTo>
                <a:cubicBezTo>
                  <a:pt x="3972" y="1"/>
                  <a:pt x="1863" y="575"/>
                  <a:pt x="1" y="1676"/>
                </a:cubicBezTo>
                <a:lnTo>
                  <a:pt x="1" y="5110"/>
                </a:lnTo>
                <a:lnTo>
                  <a:pt x="20273" y="5110"/>
                </a:lnTo>
                <a:lnTo>
                  <a:pt x="20273" y="3436"/>
                </a:lnTo>
                <a:lnTo>
                  <a:pt x="19977" y="3297"/>
                </a:lnTo>
                <a:cubicBezTo>
                  <a:pt x="18356" y="2582"/>
                  <a:pt x="16700" y="2756"/>
                  <a:pt x="14974" y="2704"/>
                </a:cubicBezTo>
                <a:cubicBezTo>
                  <a:pt x="13562" y="2669"/>
                  <a:pt x="13266" y="839"/>
                  <a:pt x="11958" y="839"/>
                </a:cubicBezTo>
                <a:cubicBezTo>
                  <a:pt x="11174" y="839"/>
                  <a:pt x="10546" y="1711"/>
                  <a:pt x="9727" y="1711"/>
                </a:cubicBezTo>
                <a:cubicBezTo>
                  <a:pt x="8612" y="1711"/>
                  <a:pt x="8176" y="89"/>
                  <a:pt x="7304" y="37"/>
                </a:cubicBezTo>
                <a:cubicBezTo>
                  <a:pt x="6973" y="2"/>
                  <a:pt x="6642" y="2"/>
                  <a:pt x="6311" y="2"/>
                </a:cubicBezTo>
                <a:cubicBezTo>
                  <a:pt x="6247" y="1"/>
                  <a:pt x="6184" y="1"/>
                  <a:pt x="612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5"/>
          <p:cNvSpPr txBox="1"/>
          <p:nvPr>
            <p:ph type="title"/>
          </p:nvPr>
        </p:nvSpPr>
        <p:spPr>
          <a:xfrm>
            <a:off x="1273625" y="1437200"/>
            <a:ext cx="2589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subTitle"/>
          </p:nvPr>
        </p:nvSpPr>
        <p:spPr>
          <a:xfrm>
            <a:off x="5325676" y="1437350"/>
            <a:ext cx="2589600" cy="57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1905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osefin Sans Medium"/>
              <a:buNone/>
              <a:defRPr sz="3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Josefin Sans Medium"/>
              <a:buNone/>
              <a:defRPr>
                <a:latin typeface="Josefin Sans Medium"/>
                <a:ea typeface="Josefin Sans Medium"/>
                <a:cs typeface="Josefin Sans Medium"/>
                <a:sym typeface="Josefin Sans Medium"/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2" type="subTitle"/>
          </p:nvPr>
        </p:nvSpPr>
        <p:spPr>
          <a:xfrm>
            <a:off x="1273625" y="2085725"/>
            <a:ext cx="2589600" cy="10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3" type="subTitle"/>
          </p:nvPr>
        </p:nvSpPr>
        <p:spPr>
          <a:xfrm>
            <a:off x="5325675" y="2085725"/>
            <a:ext cx="2589600" cy="100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474">
          <p15:clr>
            <a:srgbClr val="FA7B17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">
  <p:cSld name="CUSTOM_22"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41"/>
          <p:cNvSpPr/>
          <p:nvPr/>
        </p:nvSpPr>
        <p:spPr>
          <a:xfrm rot="8100000">
            <a:off x="2672042" y="1340148"/>
            <a:ext cx="358763" cy="545750"/>
          </a:xfrm>
          <a:custGeom>
            <a:rect b="b" l="l" r="r" t="t"/>
            <a:pathLst>
              <a:path extrusionOk="0" h="56111" w="36886">
                <a:moveTo>
                  <a:pt x="7072" y="0"/>
                </a:moveTo>
                <a:cubicBezTo>
                  <a:pt x="4666" y="0"/>
                  <a:pt x="2333" y="292"/>
                  <a:pt x="1" y="948"/>
                </a:cubicBezTo>
                <a:cubicBezTo>
                  <a:pt x="12029" y="4082"/>
                  <a:pt x="21286" y="15016"/>
                  <a:pt x="21286" y="28065"/>
                </a:cubicBezTo>
                <a:cubicBezTo>
                  <a:pt x="21213" y="40675"/>
                  <a:pt x="12976" y="51756"/>
                  <a:pt x="876" y="55400"/>
                </a:cubicBezTo>
                <a:cubicBezTo>
                  <a:pt x="2985" y="55881"/>
                  <a:pt x="5088" y="56110"/>
                  <a:pt x="7155" y="56110"/>
                </a:cubicBezTo>
                <a:cubicBezTo>
                  <a:pt x="21094" y="56110"/>
                  <a:pt x="33413" y="45672"/>
                  <a:pt x="35064" y="31199"/>
                </a:cubicBezTo>
                <a:cubicBezTo>
                  <a:pt x="36886" y="14506"/>
                  <a:pt x="23838" y="0"/>
                  <a:pt x="707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41"/>
          <p:cNvSpPr/>
          <p:nvPr/>
        </p:nvSpPr>
        <p:spPr>
          <a:xfrm flipH="1">
            <a:off x="234238" y="3288413"/>
            <a:ext cx="9199837" cy="4895588"/>
          </a:xfrm>
          <a:custGeom>
            <a:rect b="b" l="l" r="r" t="t"/>
            <a:pathLst>
              <a:path extrusionOk="0" h="12099" w="20273">
                <a:moveTo>
                  <a:pt x="17117" y="1"/>
                </a:moveTo>
                <a:cubicBezTo>
                  <a:pt x="14189" y="1"/>
                  <a:pt x="13509" y="4167"/>
                  <a:pt x="11923" y="5805"/>
                </a:cubicBezTo>
                <a:cubicBezTo>
                  <a:pt x="10860" y="6886"/>
                  <a:pt x="7408" y="5649"/>
                  <a:pt x="7007" y="8490"/>
                </a:cubicBezTo>
                <a:cubicBezTo>
                  <a:pt x="6972" y="8769"/>
                  <a:pt x="6694" y="8873"/>
                  <a:pt x="6380" y="8873"/>
                </a:cubicBezTo>
                <a:cubicBezTo>
                  <a:pt x="5648" y="8873"/>
                  <a:pt x="5229" y="8438"/>
                  <a:pt x="3800" y="8438"/>
                </a:cubicBezTo>
                <a:cubicBezTo>
                  <a:pt x="2423" y="8438"/>
                  <a:pt x="1098" y="8908"/>
                  <a:pt x="0" y="9745"/>
                </a:cubicBezTo>
                <a:lnTo>
                  <a:pt x="0" y="12098"/>
                </a:lnTo>
                <a:cubicBezTo>
                  <a:pt x="941" y="11139"/>
                  <a:pt x="2144" y="10791"/>
                  <a:pt x="3451" y="10791"/>
                </a:cubicBezTo>
                <a:cubicBezTo>
                  <a:pt x="6066" y="10791"/>
                  <a:pt x="7879" y="12028"/>
                  <a:pt x="8872" y="12028"/>
                </a:cubicBezTo>
                <a:cubicBezTo>
                  <a:pt x="11539" y="12028"/>
                  <a:pt x="13056" y="7549"/>
                  <a:pt x="17484" y="7549"/>
                </a:cubicBezTo>
                <a:cubicBezTo>
                  <a:pt x="18460" y="7549"/>
                  <a:pt x="19436" y="7810"/>
                  <a:pt x="20273" y="8315"/>
                </a:cubicBezTo>
                <a:lnTo>
                  <a:pt x="20273" y="1657"/>
                </a:lnTo>
                <a:cubicBezTo>
                  <a:pt x="19331" y="1082"/>
                  <a:pt x="18739" y="1"/>
                  <a:pt x="1711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41"/>
          <p:cNvSpPr/>
          <p:nvPr/>
        </p:nvSpPr>
        <p:spPr>
          <a:xfrm flipH="1">
            <a:off x="-2238498" y="2193800"/>
            <a:ext cx="10119623" cy="4895588"/>
          </a:xfrm>
          <a:custGeom>
            <a:rect b="b" l="l" r="r" t="t"/>
            <a:pathLst>
              <a:path extrusionOk="0" h="12099" w="20273">
                <a:moveTo>
                  <a:pt x="17117" y="1"/>
                </a:moveTo>
                <a:cubicBezTo>
                  <a:pt x="14189" y="1"/>
                  <a:pt x="13509" y="4167"/>
                  <a:pt x="11923" y="5805"/>
                </a:cubicBezTo>
                <a:cubicBezTo>
                  <a:pt x="10860" y="6886"/>
                  <a:pt x="7408" y="5649"/>
                  <a:pt x="7007" y="8490"/>
                </a:cubicBezTo>
                <a:cubicBezTo>
                  <a:pt x="6972" y="8769"/>
                  <a:pt x="6694" y="8873"/>
                  <a:pt x="6380" y="8873"/>
                </a:cubicBezTo>
                <a:cubicBezTo>
                  <a:pt x="5648" y="8873"/>
                  <a:pt x="5229" y="8438"/>
                  <a:pt x="3800" y="8438"/>
                </a:cubicBezTo>
                <a:cubicBezTo>
                  <a:pt x="2423" y="8438"/>
                  <a:pt x="1098" y="8908"/>
                  <a:pt x="0" y="9745"/>
                </a:cubicBezTo>
                <a:lnTo>
                  <a:pt x="0" y="12098"/>
                </a:lnTo>
                <a:cubicBezTo>
                  <a:pt x="941" y="11139"/>
                  <a:pt x="2144" y="10791"/>
                  <a:pt x="3451" y="10791"/>
                </a:cubicBezTo>
                <a:cubicBezTo>
                  <a:pt x="6066" y="10791"/>
                  <a:pt x="7879" y="12028"/>
                  <a:pt x="8872" y="12028"/>
                </a:cubicBezTo>
                <a:cubicBezTo>
                  <a:pt x="11539" y="12028"/>
                  <a:pt x="13056" y="7549"/>
                  <a:pt x="17484" y="7549"/>
                </a:cubicBezTo>
                <a:cubicBezTo>
                  <a:pt x="18460" y="7549"/>
                  <a:pt x="19436" y="7810"/>
                  <a:pt x="20273" y="8315"/>
                </a:cubicBezTo>
                <a:lnTo>
                  <a:pt x="20273" y="1657"/>
                </a:lnTo>
                <a:cubicBezTo>
                  <a:pt x="19331" y="1082"/>
                  <a:pt x="18739" y="1"/>
                  <a:pt x="1711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CUSTOM_25"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42"/>
          <p:cNvSpPr/>
          <p:nvPr/>
        </p:nvSpPr>
        <p:spPr>
          <a:xfrm flipH="1">
            <a:off x="-107875" y="4638700"/>
            <a:ext cx="10015964" cy="1626922"/>
          </a:xfrm>
          <a:custGeom>
            <a:rect b="b" l="l" r="r" t="t"/>
            <a:pathLst>
              <a:path extrusionOk="0" h="10320" w="20274">
                <a:moveTo>
                  <a:pt x="2302" y="0"/>
                </a:moveTo>
                <a:cubicBezTo>
                  <a:pt x="1517" y="0"/>
                  <a:pt x="716" y="175"/>
                  <a:pt x="1" y="523"/>
                </a:cubicBezTo>
                <a:lnTo>
                  <a:pt x="1" y="10320"/>
                </a:lnTo>
                <a:lnTo>
                  <a:pt x="20273" y="10320"/>
                </a:lnTo>
                <a:lnTo>
                  <a:pt x="20273" y="7165"/>
                </a:lnTo>
                <a:cubicBezTo>
                  <a:pt x="18792" y="5840"/>
                  <a:pt x="18147" y="3731"/>
                  <a:pt x="14730" y="3731"/>
                </a:cubicBezTo>
                <a:cubicBezTo>
                  <a:pt x="12760" y="3731"/>
                  <a:pt x="11959" y="4411"/>
                  <a:pt x="10878" y="4411"/>
                </a:cubicBezTo>
                <a:cubicBezTo>
                  <a:pt x="7758" y="4411"/>
                  <a:pt x="6241" y="0"/>
                  <a:pt x="230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42"/>
          <p:cNvSpPr/>
          <p:nvPr/>
        </p:nvSpPr>
        <p:spPr>
          <a:xfrm flipH="1">
            <a:off x="-107875" y="4638700"/>
            <a:ext cx="10015964" cy="1939729"/>
          </a:xfrm>
          <a:custGeom>
            <a:rect b="b" l="l" r="r" t="t"/>
            <a:pathLst>
              <a:path extrusionOk="0" h="12673" w="20274">
                <a:moveTo>
                  <a:pt x="16264" y="0"/>
                </a:moveTo>
                <a:cubicBezTo>
                  <a:pt x="15724" y="0"/>
                  <a:pt x="15218" y="140"/>
                  <a:pt x="14765" y="401"/>
                </a:cubicBezTo>
                <a:cubicBezTo>
                  <a:pt x="13301" y="1325"/>
                  <a:pt x="11959" y="1656"/>
                  <a:pt x="10425" y="2667"/>
                </a:cubicBezTo>
                <a:cubicBezTo>
                  <a:pt x="9867" y="3033"/>
                  <a:pt x="9518" y="4741"/>
                  <a:pt x="7531" y="4741"/>
                </a:cubicBezTo>
                <a:cubicBezTo>
                  <a:pt x="6485" y="4741"/>
                  <a:pt x="5405" y="3678"/>
                  <a:pt x="2790" y="3678"/>
                </a:cubicBezTo>
                <a:cubicBezTo>
                  <a:pt x="2750" y="3677"/>
                  <a:pt x="2710" y="3677"/>
                  <a:pt x="2670" y="3677"/>
                </a:cubicBezTo>
                <a:cubicBezTo>
                  <a:pt x="1753" y="3677"/>
                  <a:pt x="853" y="3869"/>
                  <a:pt x="1" y="4253"/>
                </a:cubicBezTo>
                <a:lnTo>
                  <a:pt x="1" y="6031"/>
                </a:lnTo>
                <a:cubicBezTo>
                  <a:pt x="716" y="5683"/>
                  <a:pt x="1517" y="5508"/>
                  <a:pt x="2302" y="5508"/>
                </a:cubicBezTo>
                <a:cubicBezTo>
                  <a:pt x="6241" y="5508"/>
                  <a:pt x="7758" y="9919"/>
                  <a:pt x="10878" y="9919"/>
                </a:cubicBezTo>
                <a:cubicBezTo>
                  <a:pt x="11959" y="9919"/>
                  <a:pt x="12760" y="9239"/>
                  <a:pt x="14730" y="9239"/>
                </a:cubicBezTo>
                <a:cubicBezTo>
                  <a:pt x="18147" y="9239"/>
                  <a:pt x="18792" y="11348"/>
                  <a:pt x="20256" y="12673"/>
                </a:cubicBezTo>
                <a:lnTo>
                  <a:pt x="20256" y="9030"/>
                </a:lnTo>
                <a:cubicBezTo>
                  <a:pt x="19123" y="8855"/>
                  <a:pt x="17955" y="8733"/>
                  <a:pt x="16927" y="8141"/>
                </a:cubicBezTo>
                <a:cubicBezTo>
                  <a:pt x="16369" y="7792"/>
                  <a:pt x="16003" y="7042"/>
                  <a:pt x="15305" y="7042"/>
                </a:cubicBezTo>
                <a:cubicBezTo>
                  <a:pt x="14713" y="7042"/>
                  <a:pt x="13266" y="7966"/>
                  <a:pt x="12150" y="7966"/>
                </a:cubicBezTo>
                <a:cubicBezTo>
                  <a:pt x="11366" y="7966"/>
                  <a:pt x="10634" y="7443"/>
                  <a:pt x="10634" y="6589"/>
                </a:cubicBezTo>
                <a:cubicBezTo>
                  <a:pt x="10634" y="5613"/>
                  <a:pt x="11174" y="5142"/>
                  <a:pt x="12098" y="5142"/>
                </a:cubicBezTo>
                <a:cubicBezTo>
                  <a:pt x="12569" y="5142"/>
                  <a:pt x="13057" y="5282"/>
                  <a:pt x="13475" y="5282"/>
                </a:cubicBezTo>
                <a:cubicBezTo>
                  <a:pt x="14538" y="5282"/>
                  <a:pt x="14922" y="3591"/>
                  <a:pt x="17885" y="3591"/>
                </a:cubicBezTo>
                <a:cubicBezTo>
                  <a:pt x="18687" y="3608"/>
                  <a:pt x="19472" y="3713"/>
                  <a:pt x="20273" y="3887"/>
                </a:cubicBezTo>
                <a:lnTo>
                  <a:pt x="20273" y="1220"/>
                </a:lnTo>
                <a:lnTo>
                  <a:pt x="20204" y="1220"/>
                </a:lnTo>
                <a:cubicBezTo>
                  <a:pt x="19175" y="1220"/>
                  <a:pt x="18147" y="0"/>
                  <a:pt x="1626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2">
  <p:cSld name="CUSTOM_24"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43"/>
          <p:cNvSpPr/>
          <p:nvPr/>
        </p:nvSpPr>
        <p:spPr>
          <a:xfrm>
            <a:off x="-826150" y="3428699"/>
            <a:ext cx="9199837" cy="4149322"/>
          </a:xfrm>
          <a:custGeom>
            <a:rect b="b" l="l" r="r" t="t"/>
            <a:pathLst>
              <a:path extrusionOk="0" h="12099" w="20273">
                <a:moveTo>
                  <a:pt x="17117" y="1"/>
                </a:moveTo>
                <a:cubicBezTo>
                  <a:pt x="14189" y="1"/>
                  <a:pt x="13509" y="4167"/>
                  <a:pt x="11923" y="5805"/>
                </a:cubicBezTo>
                <a:cubicBezTo>
                  <a:pt x="10860" y="6886"/>
                  <a:pt x="7408" y="5649"/>
                  <a:pt x="7007" y="8490"/>
                </a:cubicBezTo>
                <a:cubicBezTo>
                  <a:pt x="6972" y="8769"/>
                  <a:pt x="6694" y="8873"/>
                  <a:pt x="6380" y="8873"/>
                </a:cubicBezTo>
                <a:cubicBezTo>
                  <a:pt x="5648" y="8873"/>
                  <a:pt x="5229" y="8438"/>
                  <a:pt x="3800" y="8438"/>
                </a:cubicBezTo>
                <a:cubicBezTo>
                  <a:pt x="2423" y="8438"/>
                  <a:pt x="1098" y="8908"/>
                  <a:pt x="0" y="9745"/>
                </a:cubicBezTo>
                <a:lnTo>
                  <a:pt x="0" y="12098"/>
                </a:lnTo>
                <a:cubicBezTo>
                  <a:pt x="941" y="11139"/>
                  <a:pt x="2144" y="10791"/>
                  <a:pt x="3451" y="10791"/>
                </a:cubicBezTo>
                <a:cubicBezTo>
                  <a:pt x="6066" y="10791"/>
                  <a:pt x="7879" y="12028"/>
                  <a:pt x="8872" y="12028"/>
                </a:cubicBezTo>
                <a:cubicBezTo>
                  <a:pt x="11539" y="12028"/>
                  <a:pt x="13056" y="7549"/>
                  <a:pt x="17484" y="7549"/>
                </a:cubicBezTo>
                <a:cubicBezTo>
                  <a:pt x="18460" y="7549"/>
                  <a:pt x="19436" y="7810"/>
                  <a:pt x="20273" y="8315"/>
                </a:cubicBezTo>
                <a:lnTo>
                  <a:pt x="20273" y="1657"/>
                </a:lnTo>
                <a:cubicBezTo>
                  <a:pt x="19331" y="1082"/>
                  <a:pt x="18739" y="1"/>
                  <a:pt x="1711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43"/>
          <p:cNvSpPr/>
          <p:nvPr/>
        </p:nvSpPr>
        <p:spPr>
          <a:xfrm>
            <a:off x="-135650" y="4286200"/>
            <a:ext cx="6574762" cy="2530135"/>
          </a:xfrm>
          <a:custGeom>
            <a:rect b="b" l="l" r="r" t="t"/>
            <a:pathLst>
              <a:path extrusionOk="0" h="8019" w="11505">
                <a:moveTo>
                  <a:pt x="1238" y="1"/>
                </a:moveTo>
                <a:cubicBezTo>
                  <a:pt x="819" y="1"/>
                  <a:pt x="401" y="70"/>
                  <a:pt x="0" y="245"/>
                </a:cubicBezTo>
                <a:lnTo>
                  <a:pt x="0" y="8019"/>
                </a:lnTo>
                <a:cubicBezTo>
                  <a:pt x="1098" y="7182"/>
                  <a:pt x="2423" y="6712"/>
                  <a:pt x="3800" y="6712"/>
                </a:cubicBezTo>
                <a:cubicBezTo>
                  <a:pt x="5229" y="6712"/>
                  <a:pt x="5648" y="7147"/>
                  <a:pt x="6380" y="7147"/>
                </a:cubicBezTo>
                <a:cubicBezTo>
                  <a:pt x="6694" y="7147"/>
                  <a:pt x="6955" y="7043"/>
                  <a:pt x="7007" y="6781"/>
                </a:cubicBezTo>
                <a:cubicBezTo>
                  <a:pt x="7373" y="4219"/>
                  <a:pt x="10162" y="4951"/>
                  <a:pt x="11505" y="4358"/>
                </a:cubicBezTo>
                <a:cubicBezTo>
                  <a:pt x="10685" y="3312"/>
                  <a:pt x="10145" y="1918"/>
                  <a:pt x="8768" y="1918"/>
                </a:cubicBezTo>
                <a:cubicBezTo>
                  <a:pt x="8158" y="1918"/>
                  <a:pt x="7617" y="2354"/>
                  <a:pt x="6415" y="2354"/>
                </a:cubicBezTo>
                <a:cubicBezTo>
                  <a:pt x="4044" y="2354"/>
                  <a:pt x="4149" y="1"/>
                  <a:pt x="123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p43"/>
          <p:cNvSpPr/>
          <p:nvPr/>
        </p:nvSpPr>
        <p:spPr>
          <a:xfrm>
            <a:off x="915424" y="2667000"/>
            <a:ext cx="10119623" cy="4149322"/>
          </a:xfrm>
          <a:custGeom>
            <a:rect b="b" l="l" r="r" t="t"/>
            <a:pathLst>
              <a:path extrusionOk="0" h="12099" w="20273">
                <a:moveTo>
                  <a:pt x="17117" y="1"/>
                </a:moveTo>
                <a:cubicBezTo>
                  <a:pt x="14189" y="1"/>
                  <a:pt x="13509" y="4167"/>
                  <a:pt x="11923" y="5805"/>
                </a:cubicBezTo>
                <a:cubicBezTo>
                  <a:pt x="10860" y="6886"/>
                  <a:pt x="7408" y="5649"/>
                  <a:pt x="7007" y="8490"/>
                </a:cubicBezTo>
                <a:cubicBezTo>
                  <a:pt x="6972" y="8769"/>
                  <a:pt x="6694" y="8873"/>
                  <a:pt x="6380" y="8873"/>
                </a:cubicBezTo>
                <a:cubicBezTo>
                  <a:pt x="5648" y="8873"/>
                  <a:pt x="5229" y="8438"/>
                  <a:pt x="3800" y="8438"/>
                </a:cubicBezTo>
                <a:cubicBezTo>
                  <a:pt x="2423" y="8438"/>
                  <a:pt x="1098" y="8908"/>
                  <a:pt x="0" y="9745"/>
                </a:cubicBezTo>
                <a:lnTo>
                  <a:pt x="0" y="12098"/>
                </a:lnTo>
                <a:cubicBezTo>
                  <a:pt x="941" y="11139"/>
                  <a:pt x="2144" y="10791"/>
                  <a:pt x="3451" y="10791"/>
                </a:cubicBezTo>
                <a:cubicBezTo>
                  <a:pt x="6066" y="10791"/>
                  <a:pt x="7879" y="12028"/>
                  <a:pt x="8872" y="12028"/>
                </a:cubicBezTo>
                <a:cubicBezTo>
                  <a:pt x="11539" y="12028"/>
                  <a:pt x="13056" y="7549"/>
                  <a:pt x="17484" y="7549"/>
                </a:cubicBezTo>
                <a:cubicBezTo>
                  <a:pt x="18460" y="7549"/>
                  <a:pt x="19436" y="7810"/>
                  <a:pt x="20273" y="8315"/>
                </a:cubicBezTo>
                <a:lnTo>
                  <a:pt x="20273" y="1657"/>
                </a:lnTo>
                <a:cubicBezTo>
                  <a:pt x="19331" y="1082"/>
                  <a:pt x="18739" y="1"/>
                  <a:pt x="1711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p43"/>
          <p:cNvSpPr/>
          <p:nvPr/>
        </p:nvSpPr>
        <p:spPr>
          <a:xfrm>
            <a:off x="5345179" y="1672975"/>
            <a:ext cx="594457" cy="524519"/>
          </a:xfrm>
          <a:custGeom>
            <a:rect b="b" l="l" r="r" t="t"/>
            <a:pathLst>
              <a:path extrusionOk="0" h="5676" w="6433">
                <a:moveTo>
                  <a:pt x="3228" y="1"/>
                </a:moveTo>
                <a:cubicBezTo>
                  <a:pt x="2861" y="1"/>
                  <a:pt x="2488" y="73"/>
                  <a:pt x="2127" y="224"/>
                </a:cubicBezTo>
                <a:cubicBezTo>
                  <a:pt x="681" y="817"/>
                  <a:pt x="1" y="2491"/>
                  <a:pt x="611" y="3937"/>
                </a:cubicBezTo>
                <a:cubicBezTo>
                  <a:pt x="1057" y="5014"/>
                  <a:pt x="2117" y="5675"/>
                  <a:pt x="3231" y="5675"/>
                </a:cubicBezTo>
                <a:cubicBezTo>
                  <a:pt x="3596" y="5675"/>
                  <a:pt x="3967" y="5604"/>
                  <a:pt x="4324" y="5454"/>
                </a:cubicBezTo>
                <a:cubicBezTo>
                  <a:pt x="5753" y="4844"/>
                  <a:pt x="6433" y="3188"/>
                  <a:pt x="5840" y="1741"/>
                </a:cubicBezTo>
                <a:cubicBezTo>
                  <a:pt x="5382" y="655"/>
                  <a:pt x="4334" y="1"/>
                  <a:pt x="322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3">
  <p:cSld name="CUSTOM_23"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44"/>
          <p:cNvSpPr/>
          <p:nvPr/>
        </p:nvSpPr>
        <p:spPr>
          <a:xfrm>
            <a:off x="5588651" y="4029652"/>
            <a:ext cx="3648258" cy="2514230"/>
          </a:xfrm>
          <a:custGeom>
            <a:rect b="b" l="l" r="r" t="t"/>
            <a:pathLst>
              <a:path extrusionOk="0" h="27718" w="40699">
                <a:moveTo>
                  <a:pt x="34336" y="1"/>
                </a:moveTo>
                <a:cubicBezTo>
                  <a:pt x="32813" y="1"/>
                  <a:pt x="31250" y="541"/>
                  <a:pt x="29955" y="1397"/>
                </a:cubicBezTo>
                <a:cubicBezTo>
                  <a:pt x="27897" y="2751"/>
                  <a:pt x="26398" y="4791"/>
                  <a:pt x="24936" y="6777"/>
                </a:cubicBezTo>
                <a:lnTo>
                  <a:pt x="19880" y="13729"/>
                </a:lnTo>
                <a:cubicBezTo>
                  <a:pt x="19407" y="14374"/>
                  <a:pt x="18695" y="15076"/>
                  <a:pt x="17988" y="15076"/>
                </a:cubicBezTo>
                <a:cubicBezTo>
                  <a:pt x="17804" y="15076"/>
                  <a:pt x="17621" y="15028"/>
                  <a:pt x="17442" y="14921"/>
                </a:cubicBezTo>
                <a:cubicBezTo>
                  <a:pt x="17063" y="14704"/>
                  <a:pt x="16883" y="14252"/>
                  <a:pt x="16720" y="13855"/>
                </a:cubicBezTo>
                <a:cubicBezTo>
                  <a:pt x="15583" y="11237"/>
                  <a:pt x="13849" y="8926"/>
                  <a:pt x="11647" y="7084"/>
                </a:cubicBezTo>
                <a:cubicBezTo>
                  <a:pt x="11376" y="6832"/>
                  <a:pt x="11033" y="6615"/>
                  <a:pt x="10672" y="6470"/>
                </a:cubicBezTo>
                <a:cubicBezTo>
                  <a:pt x="10487" y="6409"/>
                  <a:pt x="10296" y="6381"/>
                  <a:pt x="10103" y="6381"/>
                </a:cubicBezTo>
                <a:cubicBezTo>
                  <a:pt x="9501" y="6381"/>
                  <a:pt x="8888" y="6656"/>
                  <a:pt x="8451" y="7066"/>
                </a:cubicBezTo>
                <a:cubicBezTo>
                  <a:pt x="7855" y="7590"/>
                  <a:pt x="7458" y="8330"/>
                  <a:pt x="7096" y="9034"/>
                </a:cubicBezTo>
                <a:cubicBezTo>
                  <a:pt x="5670" y="11779"/>
                  <a:pt x="4569" y="14740"/>
                  <a:pt x="3106" y="17430"/>
                </a:cubicBezTo>
                <a:cubicBezTo>
                  <a:pt x="2438" y="18676"/>
                  <a:pt x="1" y="22269"/>
                  <a:pt x="2835" y="23064"/>
                </a:cubicBezTo>
                <a:cubicBezTo>
                  <a:pt x="2912" y="23085"/>
                  <a:pt x="2987" y="23096"/>
                  <a:pt x="3059" y="23096"/>
                </a:cubicBezTo>
                <a:cubicBezTo>
                  <a:pt x="3764" y="23096"/>
                  <a:pt x="4252" y="22129"/>
                  <a:pt x="4858" y="21637"/>
                </a:cubicBezTo>
                <a:cubicBezTo>
                  <a:pt x="5204" y="21363"/>
                  <a:pt x="5601" y="21245"/>
                  <a:pt x="6011" y="21245"/>
                </a:cubicBezTo>
                <a:cubicBezTo>
                  <a:pt x="7035" y="21245"/>
                  <a:pt x="8144" y="21981"/>
                  <a:pt x="8776" y="22883"/>
                </a:cubicBezTo>
                <a:cubicBezTo>
                  <a:pt x="9678" y="24129"/>
                  <a:pt x="10184" y="25700"/>
                  <a:pt x="11412" y="26639"/>
                </a:cubicBezTo>
                <a:cubicBezTo>
                  <a:pt x="12112" y="27162"/>
                  <a:pt x="12939" y="27386"/>
                  <a:pt x="13797" y="27386"/>
                </a:cubicBezTo>
                <a:cubicBezTo>
                  <a:pt x="15220" y="27386"/>
                  <a:pt x="16727" y="26770"/>
                  <a:pt x="17876" y="25880"/>
                </a:cubicBezTo>
                <a:cubicBezTo>
                  <a:pt x="19699" y="24436"/>
                  <a:pt x="20999" y="22414"/>
                  <a:pt x="22733" y="20861"/>
                </a:cubicBezTo>
                <a:cubicBezTo>
                  <a:pt x="23040" y="20554"/>
                  <a:pt x="23419" y="20301"/>
                  <a:pt x="23816" y="20139"/>
                </a:cubicBezTo>
                <a:cubicBezTo>
                  <a:pt x="24036" y="20064"/>
                  <a:pt x="24263" y="20030"/>
                  <a:pt x="24491" y="20030"/>
                </a:cubicBezTo>
                <a:cubicBezTo>
                  <a:pt x="25201" y="20030"/>
                  <a:pt x="25924" y="20360"/>
                  <a:pt x="26470" y="20825"/>
                </a:cubicBezTo>
                <a:cubicBezTo>
                  <a:pt x="27211" y="21421"/>
                  <a:pt x="27734" y="22251"/>
                  <a:pt x="28330" y="23009"/>
                </a:cubicBezTo>
                <a:cubicBezTo>
                  <a:pt x="29684" y="24689"/>
                  <a:pt x="31400" y="26043"/>
                  <a:pt x="33350" y="26946"/>
                </a:cubicBezTo>
                <a:cubicBezTo>
                  <a:pt x="34337" y="27382"/>
                  <a:pt x="35396" y="27718"/>
                  <a:pt x="36463" y="27718"/>
                </a:cubicBezTo>
                <a:cubicBezTo>
                  <a:pt x="36587" y="27718"/>
                  <a:pt x="36710" y="27713"/>
                  <a:pt x="36834" y="27704"/>
                </a:cubicBezTo>
                <a:cubicBezTo>
                  <a:pt x="38044" y="27632"/>
                  <a:pt x="39254" y="27054"/>
                  <a:pt x="39886" y="26043"/>
                </a:cubicBezTo>
                <a:cubicBezTo>
                  <a:pt x="40463" y="25104"/>
                  <a:pt x="40500" y="23930"/>
                  <a:pt x="40518" y="22811"/>
                </a:cubicBezTo>
                <a:lnTo>
                  <a:pt x="40644" y="10714"/>
                </a:lnTo>
                <a:cubicBezTo>
                  <a:pt x="40662" y="8836"/>
                  <a:pt x="40698" y="6922"/>
                  <a:pt x="40193" y="5098"/>
                </a:cubicBezTo>
                <a:cubicBezTo>
                  <a:pt x="39705" y="3275"/>
                  <a:pt x="38640" y="1523"/>
                  <a:pt x="36979" y="638"/>
                </a:cubicBezTo>
                <a:cubicBezTo>
                  <a:pt x="36157" y="197"/>
                  <a:pt x="35254" y="1"/>
                  <a:pt x="34336" y="1"/>
                </a:cubicBezTo>
                <a:close/>
              </a:path>
            </a:pathLst>
          </a:custGeom>
          <a:solidFill>
            <a:srgbClr val="EBA89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p44"/>
          <p:cNvSpPr/>
          <p:nvPr/>
        </p:nvSpPr>
        <p:spPr>
          <a:xfrm rot="-5400000">
            <a:off x="997665" y="3094920"/>
            <a:ext cx="1163901" cy="3610259"/>
          </a:xfrm>
          <a:custGeom>
            <a:rect b="b" l="l" r="r" t="t"/>
            <a:pathLst>
              <a:path extrusionOk="0" h="28565" w="20422">
                <a:moveTo>
                  <a:pt x="597" y="0"/>
                </a:moveTo>
                <a:lnTo>
                  <a:pt x="597" y="0"/>
                </a:lnTo>
                <a:cubicBezTo>
                  <a:pt x="1120" y="560"/>
                  <a:pt x="1138" y="1427"/>
                  <a:pt x="1120" y="2203"/>
                </a:cubicBezTo>
                <a:cubicBezTo>
                  <a:pt x="922" y="10996"/>
                  <a:pt x="1" y="19825"/>
                  <a:pt x="958" y="28564"/>
                </a:cubicBezTo>
                <a:cubicBezTo>
                  <a:pt x="2511" y="28167"/>
                  <a:pt x="4226" y="28474"/>
                  <a:pt x="5725" y="27860"/>
                </a:cubicBezTo>
                <a:cubicBezTo>
                  <a:pt x="8000" y="26939"/>
                  <a:pt x="9011" y="24249"/>
                  <a:pt x="9264" y="21812"/>
                </a:cubicBezTo>
                <a:cubicBezTo>
                  <a:pt x="9516" y="19392"/>
                  <a:pt x="9282" y="16828"/>
                  <a:pt x="10184" y="14553"/>
                </a:cubicBezTo>
                <a:cubicBezTo>
                  <a:pt x="10726" y="13181"/>
                  <a:pt x="11647" y="11989"/>
                  <a:pt x="12820" y="11123"/>
                </a:cubicBezTo>
                <a:cubicBezTo>
                  <a:pt x="14066" y="10220"/>
                  <a:pt x="15529" y="9714"/>
                  <a:pt x="16883" y="9010"/>
                </a:cubicBezTo>
                <a:cubicBezTo>
                  <a:pt x="18237" y="8288"/>
                  <a:pt x="19555" y="7295"/>
                  <a:pt x="20079" y="5850"/>
                </a:cubicBezTo>
                <a:cubicBezTo>
                  <a:pt x="20422" y="4893"/>
                  <a:pt x="20368" y="3846"/>
                  <a:pt x="20332" y="2835"/>
                </a:cubicBezTo>
                <a:cubicBezTo>
                  <a:pt x="20278" y="1932"/>
                  <a:pt x="20187" y="903"/>
                  <a:pt x="19483" y="325"/>
                </a:cubicBezTo>
                <a:lnTo>
                  <a:pt x="59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44"/>
          <p:cNvSpPr/>
          <p:nvPr/>
        </p:nvSpPr>
        <p:spPr>
          <a:xfrm>
            <a:off x="779879" y="237796"/>
            <a:ext cx="806839" cy="761076"/>
          </a:xfrm>
          <a:custGeom>
            <a:rect b="b" l="l" r="r" t="t"/>
            <a:pathLst>
              <a:path extrusionOk="0" h="12207" w="12941">
                <a:moveTo>
                  <a:pt x="6419" y="1"/>
                </a:moveTo>
                <a:cubicBezTo>
                  <a:pt x="5920" y="1"/>
                  <a:pt x="5758" y="500"/>
                  <a:pt x="5905" y="853"/>
                </a:cubicBezTo>
                <a:cubicBezTo>
                  <a:pt x="5215" y="1881"/>
                  <a:pt x="4554" y="2924"/>
                  <a:pt x="3907" y="3981"/>
                </a:cubicBezTo>
                <a:cubicBezTo>
                  <a:pt x="3761" y="3908"/>
                  <a:pt x="3599" y="3864"/>
                  <a:pt x="3423" y="3864"/>
                </a:cubicBezTo>
                <a:cubicBezTo>
                  <a:pt x="3305" y="3864"/>
                  <a:pt x="3173" y="3879"/>
                  <a:pt x="3056" y="3937"/>
                </a:cubicBezTo>
                <a:cubicBezTo>
                  <a:pt x="2821" y="3585"/>
                  <a:pt x="2512" y="3276"/>
                  <a:pt x="2248" y="2968"/>
                </a:cubicBezTo>
                <a:cubicBezTo>
                  <a:pt x="2086" y="2777"/>
                  <a:pt x="1925" y="2571"/>
                  <a:pt x="1763" y="2380"/>
                </a:cubicBezTo>
                <a:cubicBezTo>
                  <a:pt x="2189" y="1954"/>
                  <a:pt x="2013" y="1029"/>
                  <a:pt x="1234" y="1029"/>
                </a:cubicBezTo>
                <a:cubicBezTo>
                  <a:pt x="221" y="1029"/>
                  <a:pt x="221" y="2601"/>
                  <a:pt x="1234" y="2601"/>
                </a:cubicBezTo>
                <a:cubicBezTo>
                  <a:pt x="1352" y="2601"/>
                  <a:pt x="1469" y="2571"/>
                  <a:pt x="1572" y="2527"/>
                </a:cubicBezTo>
                <a:cubicBezTo>
                  <a:pt x="1616" y="2571"/>
                  <a:pt x="1660" y="2615"/>
                  <a:pt x="1690" y="2659"/>
                </a:cubicBezTo>
                <a:cubicBezTo>
                  <a:pt x="2057" y="3115"/>
                  <a:pt x="2395" y="3644"/>
                  <a:pt x="2791" y="4069"/>
                </a:cubicBezTo>
                <a:cubicBezTo>
                  <a:pt x="2747" y="4099"/>
                  <a:pt x="2703" y="4128"/>
                  <a:pt x="2674" y="4172"/>
                </a:cubicBezTo>
                <a:cubicBezTo>
                  <a:pt x="2248" y="4598"/>
                  <a:pt x="2248" y="5274"/>
                  <a:pt x="2674" y="5700"/>
                </a:cubicBezTo>
                <a:cubicBezTo>
                  <a:pt x="2777" y="5803"/>
                  <a:pt x="2894" y="5876"/>
                  <a:pt x="3041" y="5935"/>
                </a:cubicBezTo>
                <a:cubicBezTo>
                  <a:pt x="2468" y="7051"/>
                  <a:pt x="1969" y="8211"/>
                  <a:pt x="1469" y="9357"/>
                </a:cubicBezTo>
                <a:cubicBezTo>
                  <a:pt x="1405" y="9336"/>
                  <a:pt x="1340" y="9322"/>
                  <a:pt x="1276" y="9322"/>
                </a:cubicBezTo>
                <a:cubicBezTo>
                  <a:pt x="1252" y="9322"/>
                  <a:pt x="1229" y="9324"/>
                  <a:pt x="1205" y="9328"/>
                </a:cubicBezTo>
                <a:cubicBezTo>
                  <a:pt x="1014" y="9328"/>
                  <a:pt x="838" y="9372"/>
                  <a:pt x="676" y="9460"/>
                </a:cubicBezTo>
                <a:cubicBezTo>
                  <a:pt x="133" y="9783"/>
                  <a:pt x="1" y="10503"/>
                  <a:pt x="368" y="11017"/>
                </a:cubicBezTo>
                <a:cubicBezTo>
                  <a:pt x="485" y="11149"/>
                  <a:pt x="632" y="11266"/>
                  <a:pt x="794" y="11340"/>
                </a:cubicBezTo>
                <a:cubicBezTo>
                  <a:pt x="882" y="11384"/>
                  <a:pt x="970" y="11413"/>
                  <a:pt x="1058" y="11413"/>
                </a:cubicBezTo>
                <a:cubicBezTo>
                  <a:pt x="1102" y="11421"/>
                  <a:pt x="1150" y="11424"/>
                  <a:pt x="1198" y="11424"/>
                </a:cubicBezTo>
                <a:cubicBezTo>
                  <a:pt x="1245" y="11424"/>
                  <a:pt x="1293" y="11421"/>
                  <a:pt x="1337" y="11413"/>
                </a:cubicBezTo>
                <a:cubicBezTo>
                  <a:pt x="1440" y="11413"/>
                  <a:pt x="1528" y="11384"/>
                  <a:pt x="1602" y="11340"/>
                </a:cubicBezTo>
                <a:cubicBezTo>
                  <a:pt x="1690" y="11311"/>
                  <a:pt x="1778" y="11266"/>
                  <a:pt x="1837" y="11193"/>
                </a:cubicBezTo>
                <a:cubicBezTo>
                  <a:pt x="1983" y="11090"/>
                  <a:pt x="2101" y="10943"/>
                  <a:pt x="2160" y="10782"/>
                </a:cubicBezTo>
                <a:cubicBezTo>
                  <a:pt x="2204" y="10694"/>
                  <a:pt x="2233" y="10606"/>
                  <a:pt x="2233" y="10517"/>
                </a:cubicBezTo>
                <a:cubicBezTo>
                  <a:pt x="2262" y="10415"/>
                  <a:pt x="2262" y="10326"/>
                  <a:pt x="2233" y="10238"/>
                </a:cubicBezTo>
                <a:lnTo>
                  <a:pt x="2233" y="10224"/>
                </a:lnTo>
                <a:lnTo>
                  <a:pt x="2233" y="10194"/>
                </a:lnTo>
                <a:cubicBezTo>
                  <a:pt x="2233" y="10150"/>
                  <a:pt x="2218" y="10106"/>
                  <a:pt x="2204" y="10062"/>
                </a:cubicBezTo>
                <a:cubicBezTo>
                  <a:pt x="2189" y="10003"/>
                  <a:pt x="2160" y="9945"/>
                  <a:pt x="2145" y="9900"/>
                </a:cubicBezTo>
                <a:cubicBezTo>
                  <a:pt x="2145" y="9871"/>
                  <a:pt x="2116" y="9856"/>
                  <a:pt x="2116" y="9842"/>
                </a:cubicBezTo>
                <a:lnTo>
                  <a:pt x="2116" y="9856"/>
                </a:lnTo>
                <a:lnTo>
                  <a:pt x="2101" y="9827"/>
                </a:lnTo>
                <a:cubicBezTo>
                  <a:pt x="2057" y="9754"/>
                  <a:pt x="1998" y="9695"/>
                  <a:pt x="1939" y="9636"/>
                </a:cubicBezTo>
                <a:cubicBezTo>
                  <a:pt x="1851" y="9548"/>
                  <a:pt x="1763" y="9475"/>
                  <a:pt x="1660" y="9430"/>
                </a:cubicBezTo>
                <a:cubicBezTo>
                  <a:pt x="2218" y="8300"/>
                  <a:pt x="2777" y="7169"/>
                  <a:pt x="3261" y="5994"/>
                </a:cubicBezTo>
                <a:cubicBezTo>
                  <a:pt x="3320" y="6008"/>
                  <a:pt x="3364" y="6008"/>
                  <a:pt x="3423" y="6008"/>
                </a:cubicBezTo>
                <a:cubicBezTo>
                  <a:pt x="3614" y="6008"/>
                  <a:pt x="3805" y="5949"/>
                  <a:pt x="3981" y="5847"/>
                </a:cubicBezTo>
                <a:cubicBezTo>
                  <a:pt x="4524" y="6508"/>
                  <a:pt x="5112" y="7139"/>
                  <a:pt x="5729" y="7741"/>
                </a:cubicBezTo>
                <a:cubicBezTo>
                  <a:pt x="5685" y="7830"/>
                  <a:pt x="5670" y="7918"/>
                  <a:pt x="5670" y="8020"/>
                </a:cubicBezTo>
                <a:cubicBezTo>
                  <a:pt x="5670" y="8432"/>
                  <a:pt x="6008" y="8755"/>
                  <a:pt x="6419" y="8770"/>
                </a:cubicBezTo>
                <a:cubicBezTo>
                  <a:pt x="6610" y="8755"/>
                  <a:pt x="6801" y="8681"/>
                  <a:pt x="6933" y="8549"/>
                </a:cubicBezTo>
                <a:lnTo>
                  <a:pt x="6948" y="8535"/>
                </a:lnTo>
                <a:cubicBezTo>
                  <a:pt x="7829" y="9166"/>
                  <a:pt x="8696" y="9783"/>
                  <a:pt x="9592" y="10415"/>
                </a:cubicBezTo>
                <a:cubicBezTo>
                  <a:pt x="9562" y="10459"/>
                  <a:pt x="9548" y="10532"/>
                  <a:pt x="9548" y="10591"/>
                </a:cubicBezTo>
                <a:cubicBezTo>
                  <a:pt x="9562" y="10899"/>
                  <a:pt x="9812" y="11149"/>
                  <a:pt x="10120" y="11164"/>
                </a:cubicBezTo>
                <a:lnTo>
                  <a:pt x="10164" y="11164"/>
                </a:lnTo>
                <a:cubicBezTo>
                  <a:pt x="10297" y="11149"/>
                  <a:pt x="10429" y="11105"/>
                  <a:pt x="10532" y="11017"/>
                </a:cubicBezTo>
                <a:cubicBezTo>
                  <a:pt x="10825" y="11134"/>
                  <a:pt x="11119" y="11252"/>
                  <a:pt x="11413" y="11355"/>
                </a:cubicBezTo>
                <a:cubicBezTo>
                  <a:pt x="11339" y="11736"/>
                  <a:pt x="11545" y="12206"/>
                  <a:pt x="12059" y="12206"/>
                </a:cubicBezTo>
                <a:cubicBezTo>
                  <a:pt x="12940" y="12206"/>
                  <a:pt x="12940" y="10826"/>
                  <a:pt x="12059" y="10826"/>
                </a:cubicBezTo>
                <a:cubicBezTo>
                  <a:pt x="11824" y="10826"/>
                  <a:pt x="11604" y="10943"/>
                  <a:pt x="11501" y="11149"/>
                </a:cubicBezTo>
                <a:cubicBezTo>
                  <a:pt x="11222" y="11061"/>
                  <a:pt x="10943" y="10958"/>
                  <a:pt x="10664" y="10870"/>
                </a:cubicBezTo>
                <a:cubicBezTo>
                  <a:pt x="10708" y="10782"/>
                  <a:pt x="10737" y="10694"/>
                  <a:pt x="10737" y="10591"/>
                </a:cubicBezTo>
                <a:cubicBezTo>
                  <a:pt x="10737" y="10282"/>
                  <a:pt x="10473" y="10018"/>
                  <a:pt x="10164" y="10018"/>
                </a:cubicBezTo>
                <a:lnTo>
                  <a:pt x="10120" y="10018"/>
                </a:lnTo>
                <a:cubicBezTo>
                  <a:pt x="9973" y="10018"/>
                  <a:pt x="9827" y="10091"/>
                  <a:pt x="9724" y="10209"/>
                </a:cubicBezTo>
                <a:cubicBezTo>
                  <a:pt x="8857" y="9563"/>
                  <a:pt x="7961" y="8960"/>
                  <a:pt x="7051" y="8402"/>
                </a:cubicBezTo>
                <a:cubicBezTo>
                  <a:pt x="7124" y="8285"/>
                  <a:pt x="7168" y="8153"/>
                  <a:pt x="7168" y="8020"/>
                </a:cubicBezTo>
                <a:cubicBezTo>
                  <a:pt x="7153" y="7609"/>
                  <a:pt x="6830" y="7286"/>
                  <a:pt x="6434" y="7271"/>
                </a:cubicBezTo>
                <a:cubicBezTo>
                  <a:pt x="6228" y="7271"/>
                  <a:pt x="6037" y="7345"/>
                  <a:pt x="5905" y="7492"/>
                </a:cubicBezTo>
                <a:cubicBezTo>
                  <a:pt x="5890" y="7492"/>
                  <a:pt x="5890" y="7506"/>
                  <a:pt x="5876" y="7521"/>
                </a:cubicBezTo>
                <a:cubicBezTo>
                  <a:pt x="5303" y="6919"/>
                  <a:pt x="4715" y="6331"/>
                  <a:pt x="4142" y="5744"/>
                </a:cubicBezTo>
                <a:lnTo>
                  <a:pt x="4187" y="5685"/>
                </a:lnTo>
                <a:cubicBezTo>
                  <a:pt x="4612" y="5274"/>
                  <a:pt x="4612" y="4584"/>
                  <a:pt x="4187" y="4172"/>
                </a:cubicBezTo>
                <a:cubicBezTo>
                  <a:pt x="4142" y="4128"/>
                  <a:pt x="4084" y="4084"/>
                  <a:pt x="4025" y="4040"/>
                </a:cubicBezTo>
                <a:cubicBezTo>
                  <a:pt x="4715" y="3071"/>
                  <a:pt x="5391" y="2057"/>
                  <a:pt x="6037" y="1044"/>
                </a:cubicBezTo>
                <a:cubicBezTo>
                  <a:pt x="6130" y="1136"/>
                  <a:pt x="6257" y="1193"/>
                  <a:pt x="6378" y="1193"/>
                </a:cubicBezTo>
                <a:cubicBezTo>
                  <a:pt x="6392" y="1193"/>
                  <a:pt x="6406" y="1192"/>
                  <a:pt x="6419" y="1191"/>
                </a:cubicBezTo>
                <a:cubicBezTo>
                  <a:pt x="7198" y="1191"/>
                  <a:pt x="7198" y="1"/>
                  <a:pt x="64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44"/>
          <p:cNvSpPr/>
          <p:nvPr/>
        </p:nvSpPr>
        <p:spPr>
          <a:xfrm rot="-2700000">
            <a:off x="7710809" y="45099"/>
            <a:ext cx="510141" cy="1060434"/>
          </a:xfrm>
          <a:custGeom>
            <a:rect b="b" l="l" r="r" t="t"/>
            <a:pathLst>
              <a:path extrusionOk="0" h="17008" w="8182">
                <a:moveTo>
                  <a:pt x="794" y="1"/>
                </a:moveTo>
                <a:cubicBezTo>
                  <a:pt x="1" y="1"/>
                  <a:pt x="1" y="1235"/>
                  <a:pt x="794" y="1235"/>
                </a:cubicBezTo>
                <a:cubicBezTo>
                  <a:pt x="867" y="1235"/>
                  <a:pt x="941" y="1220"/>
                  <a:pt x="1014" y="1190"/>
                </a:cubicBezTo>
                <a:cubicBezTo>
                  <a:pt x="2615" y="4583"/>
                  <a:pt x="4569" y="7815"/>
                  <a:pt x="6478" y="11031"/>
                </a:cubicBezTo>
                <a:cubicBezTo>
                  <a:pt x="6419" y="11075"/>
                  <a:pt x="6360" y="11119"/>
                  <a:pt x="6316" y="11163"/>
                </a:cubicBezTo>
                <a:cubicBezTo>
                  <a:pt x="6023" y="11472"/>
                  <a:pt x="5934" y="11927"/>
                  <a:pt x="6096" y="12324"/>
                </a:cubicBezTo>
                <a:cubicBezTo>
                  <a:pt x="6214" y="12618"/>
                  <a:pt x="6463" y="12838"/>
                  <a:pt x="6772" y="12926"/>
                </a:cubicBezTo>
                <a:cubicBezTo>
                  <a:pt x="6816" y="12941"/>
                  <a:pt x="6845" y="12941"/>
                  <a:pt x="6889" y="12941"/>
                </a:cubicBezTo>
                <a:cubicBezTo>
                  <a:pt x="6816" y="13308"/>
                  <a:pt x="6772" y="13660"/>
                  <a:pt x="6757" y="14028"/>
                </a:cubicBezTo>
                <a:cubicBezTo>
                  <a:pt x="6610" y="13969"/>
                  <a:pt x="6478" y="13939"/>
                  <a:pt x="6331" y="13939"/>
                </a:cubicBezTo>
                <a:cubicBezTo>
                  <a:pt x="6037" y="13939"/>
                  <a:pt x="5773" y="14057"/>
                  <a:pt x="5567" y="14248"/>
                </a:cubicBezTo>
                <a:cubicBezTo>
                  <a:pt x="5141" y="14674"/>
                  <a:pt x="5141" y="15349"/>
                  <a:pt x="5567" y="15775"/>
                </a:cubicBezTo>
                <a:lnTo>
                  <a:pt x="5641" y="15834"/>
                </a:lnTo>
                <a:lnTo>
                  <a:pt x="5553" y="15937"/>
                </a:lnTo>
                <a:cubicBezTo>
                  <a:pt x="5523" y="15893"/>
                  <a:pt x="5494" y="15878"/>
                  <a:pt x="5464" y="15849"/>
                </a:cubicBezTo>
                <a:cubicBezTo>
                  <a:pt x="5344" y="15761"/>
                  <a:pt x="5199" y="15715"/>
                  <a:pt x="5055" y="15715"/>
                </a:cubicBezTo>
                <a:cubicBezTo>
                  <a:pt x="5005" y="15715"/>
                  <a:pt x="4955" y="15720"/>
                  <a:pt x="4906" y="15731"/>
                </a:cubicBezTo>
                <a:lnTo>
                  <a:pt x="4892" y="15731"/>
                </a:lnTo>
                <a:cubicBezTo>
                  <a:pt x="4774" y="15761"/>
                  <a:pt x="4686" y="15819"/>
                  <a:pt x="4598" y="15908"/>
                </a:cubicBezTo>
                <a:cubicBezTo>
                  <a:pt x="4524" y="15981"/>
                  <a:pt x="4466" y="16084"/>
                  <a:pt x="4436" y="16187"/>
                </a:cubicBezTo>
                <a:cubicBezTo>
                  <a:pt x="4363" y="16436"/>
                  <a:pt x="4466" y="16715"/>
                  <a:pt x="4671" y="16877"/>
                </a:cubicBezTo>
                <a:cubicBezTo>
                  <a:pt x="4781" y="16959"/>
                  <a:pt x="4919" y="17007"/>
                  <a:pt x="5060" y="17007"/>
                </a:cubicBezTo>
                <a:cubicBezTo>
                  <a:pt x="5147" y="17007"/>
                  <a:pt x="5234" y="16989"/>
                  <a:pt x="5318" y="16950"/>
                </a:cubicBezTo>
                <a:cubicBezTo>
                  <a:pt x="5553" y="16848"/>
                  <a:pt x="5714" y="16613"/>
                  <a:pt x="5714" y="16363"/>
                </a:cubicBezTo>
                <a:cubicBezTo>
                  <a:pt x="5714" y="16348"/>
                  <a:pt x="5714" y="16348"/>
                  <a:pt x="5714" y="16334"/>
                </a:cubicBezTo>
                <a:cubicBezTo>
                  <a:pt x="5714" y="16245"/>
                  <a:pt x="5699" y="16157"/>
                  <a:pt x="5655" y="16084"/>
                </a:cubicBezTo>
                <a:lnTo>
                  <a:pt x="5817" y="15952"/>
                </a:lnTo>
                <a:cubicBezTo>
                  <a:pt x="5979" y="16040"/>
                  <a:pt x="6140" y="16084"/>
                  <a:pt x="6331" y="16084"/>
                </a:cubicBezTo>
                <a:cubicBezTo>
                  <a:pt x="6610" y="16084"/>
                  <a:pt x="6874" y="15966"/>
                  <a:pt x="7080" y="15761"/>
                </a:cubicBezTo>
                <a:cubicBezTo>
                  <a:pt x="7506" y="15349"/>
                  <a:pt x="7506" y="14659"/>
                  <a:pt x="7080" y="14248"/>
                </a:cubicBezTo>
                <a:cubicBezTo>
                  <a:pt x="7036" y="14189"/>
                  <a:pt x="6977" y="14145"/>
                  <a:pt x="6904" y="14116"/>
                </a:cubicBezTo>
                <a:cubicBezTo>
                  <a:pt x="6977" y="13734"/>
                  <a:pt x="7065" y="13352"/>
                  <a:pt x="7139" y="12970"/>
                </a:cubicBezTo>
                <a:cubicBezTo>
                  <a:pt x="7477" y="12955"/>
                  <a:pt x="7785" y="12764"/>
                  <a:pt x="7961" y="12471"/>
                </a:cubicBezTo>
                <a:cubicBezTo>
                  <a:pt x="8005" y="12383"/>
                  <a:pt x="8050" y="12294"/>
                  <a:pt x="8079" y="12206"/>
                </a:cubicBezTo>
                <a:cubicBezTo>
                  <a:pt x="8182" y="11868"/>
                  <a:pt x="8079" y="11516"/>
                  <a:pt x="7829" y="11266"/>
                </a:cubicBezTo>
                <a:lnTo>
                  <a:pt x="7800" y="11252"/>
                </a:lnTo>
                <a:cubicBezTo>
                  <a:pt x="7697" y="11119"/>
                  <a:pt x="7565" y="11031"/>
                  <a:pt x="7403" y="10958"/>
                </a:cubicBezTo>
                <a:cubicBezTo>
                  <a:pt x="7284" y="10910"/>
                  <a:pt x="7156" y="10884"/>
                  <a:pt x="7027" y="10884"/>
                </a:cubicBezTo>
                <a:cubicBezTo>
                  <a:pt x="6917" y="10884"/>
                  <a:pt x="6806" y="10903"/>
                  <a:pt x="6698" y="10943"/>
                </a:cubicBezTo>
                <a:cubicBezTo>
                  <a:pt x="4774" y="7712"/>
                  <a:pt x="3070" y="4363"/>
                  <a:pt x="1190" y="1102"/>
                </a:cubicBezTo>
                <a:cubicBezTo>
                  <a:pt x="1558" y="765"/>
                  <a:pt x="1425" y="1"/>
                  <a:pt x="79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44"/>
          <p:cNvSpPr/>
          <p:nvPr/>
        </p:nvSpPr>
        <p:spPr>
          <a:xfrm>
            <a:off x="8345278" y="1227881"/>
            <a:ext cx="175882" cy="136541"/>
          </a:xfrm>
          <a:custGeom>
            <a:rect b="b" l="l" r="r" t="t"/>
            <a:pathLst>
              <a:path extrusionOk="0" h="2190" w="2821">
                <a:moveTo>
                  <a:pt x="1410" y="1"/>
                </a:moveTo>
                <a:cubicBezTo>
                  <a:pt x="0" y="1"/>
                  <a:pt x="0" y="2189"/>
                  <a:pt x="1410" y="2189"/>
                </a:cubicBezTo>
                <a:cubicBezTo>
                  <a:pt x="2820" y="2189"/>
                  <a:pt x="2820" y="1"/>
                  <a:pt x="141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44"/>
          <p:cNvSpPr/>
          <p:nvPr/>
        </p:nvSpPr>
        <p:spPr>
          <a:xfrm>
            <a:off x="1498003" y="205016"/>
            <a:ext cx="266536" cy="207929"/>
          </a:xfrm>
          <a:custGeom>
            <a:rect b="b" l="l" r="r" t="t"/>
            <a:pathLst>
              <a:path extrusionOk="0" h="3335" w="4275">
                <a:moveTo>
                  <a:pt x="2144" y="0"/>
                </a:moveTo>
                <a:cubicBezTo>
                  <a:pt x="0" y="0"/>
                  <a:pt x="0" y="3334"/>
                  <a:pt x="2144" y="3334"/>
                </a:cubicBezTo>
                <a:cubicBezTo>
                  <a:pt x="4274" y="3334"/>
                  <a:pt x="4274" y="0"/>
                  <a:pt x="214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44"/>
          <p:cNvSpPr/>
          <p:nvPr/>
        </p:nvSpPr>
        <p:spPr>
          <a:xfrm>
            <a:off x="404241" y="1212031"/>
            <a:ext cx="175882" cy="136541"/>
          </a:xfrm>
          <a:custGeom>
            <a:rect b="b" l="l" r="r" t="t"/>
            <a:pathLst>
              <a:path extrusionOk="0" h="2190" w="2821">
                <a:moveTo>
                  <a:pt x="1410" y="1"/>
                </a:moveTo>
                <a:cubicBezTo>
                  <a:pt x="0" y="1"/>
                  <a:pt x="0" y="2189"/>
                  <a:pt x="1410" y="2189"/>
                </a:cubicBezTo>
                <a:cubicBezTo>
                  <a:pt x="2820" y="2189"/>
                  <a:pt x="2820" y="1"/>
                  <a:pt x="141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/>
          <p:nvPr/>
        </p:nvSpPr>
        <p:spPr>
          <a:xfrm flipH="1">
            <a:off x="-61571" y="4145750"/>
            <a:ext cx="9344042" cy="1947644"/>
          </a:xfrm>
          <a:custGeom>
            <a:rect b="b" l="l" r="r" t="t"/>
            <a:pathLst>
              <a:path extrusionOk="0" h="10930" w="20256">
                <a:moveTo>
                  <a:pt x="17832" y="0"/>
                </a:moveTo>
                <a:cubicBezTo>
                  <a:pt x="16333" y="0"/>
                  <a:pt x="14869" y="3643"/>
                  <a:pt x="11348" y="3643"/>
                </a:cubicBezTo>
                <a:cubicBezTo>
                  <a:pt x="9744" y="3643"/>
                  <a:pt x="9378" y="2981"/>
                  <a:pt x="8280" y="2981"/>
                </a:cubicBezTo>
                <a:cubicBezTo>
                  <a:pt x="6432" y="2981"/>
                  <a:pt x="4358" y="4759"/>
                  <a:pt x="2528" y="5456"/>
                </a:cubicBezTo>
                <a:cubicBezTo>
                  <a:pt x="1656" y="5805"/>
                  <a:pt x="837" y="6415"/>
                  <a:pt x="0" y="7025"/>
                </a:cubicBezTo>
                <a:lnTo>
                  <a:pt x="0" y="10929"/>
                </a:lnTo>
                <a:cubicBezTo>
                  <a:pt x="1586" y="9779"/>
                  <a:pt x="3434" y="8907"/>
                  <a:pt x="5264" y="8907"/>
                </a:cubicBezTo>
                <a:cubicBezTo>
                  <a:pt x="7496" y="8907"/>
                  <a:pt x="9239" y="10476"/>
                  <a:pt x="11540" y="10476"/>
                </a:cubicBezTo>
                <a:cubicBezTo>
                  <a:pt x="14677" y="10476"/>
                  <a:pt x="14276" y="7530"/>
                  <a:pt x="17292" y="7530"/>
                </a:cubicBezTo>
                <a:cubicBezTo>
                  <a:pt x="18164" y="7530"/>
                  <a:pt x="19192" y="7862"/>
                  <a:pt x="20255" y="8123"/>
                </a:cubicBezTo>
                <a:lnTo>
                  <a:pt x="20255" y="1290"/>
                </a:lnTo>
                <a:cubicBezTo>
                  <a:pt x="19436" y="628"/>
                  <a:pt x="18634" y="0"/>
                  <a:pt x="1783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6"/>
          <p:cNvSpPr/>
          <p:nvPr/>
        </p:nvSpPr>
        <p:spPr>
          <a:xfrm flipH="1">
            <a:off x="-69413" y="4603496"/>
            <a:ext cx="9351884" cy="866728"/>
          </a:xfrm>
          <a:custGeom>
            <a:rect b="b" l="l" r="r" t="t"/>
            <a:pathLst>
              <a:path extrusionOk="0" h="4864" w="20273">
                <a:moveTo>
                  <a:pt x="17292" y="0"/>
                </a:moveTo>
                <a:cubicBezTo>
                  <a:pt x="14276" y="0"/>
                  <a:pt x="14677" y="2946"/>
                  <a:pt x="11540" y="2946"/>
                </a:cubicBezTo>
                <a:cubicBezTo>
                  <a:pt x="9239" y="2946"/>
                  <a:pt x="7478" y="1377"/>
                  <a:pt x="5264" y="1377"/>
                </a:cubicBezTo>
                <a:cubicBezTo>
                  <a:pt x="3417" y="1377"/>
                  <a:pt x="1586" y="2249"/>
                  <a:pt x="0" y="3399"/>
                </a:cubicBezTo>
                <a:lnTo>
                  <a:pt x="0" y="4864"/>
                </a:lnTo>
                <a:lnTo>
                  <a:pt x="20273" y="4864"/>
                </a:lnTo>
                <a:lnTo>
                  <a:pt x="20273" y="593"/>
                </a:lnTo>
                <a:cubicBezTo>
                  <a:pt x="19209" y="332"/>
                  <a:pt x="18181" y="0"/>
                  <a:pt x="1729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6"/>
          <p:cNvSpPr txBox="1"/>
          <p:nvPr>
            <p:ph type="title"/>
          </p:nvPr>
        </p:nvSpPr>
        <p:spPr>
          <a:xfrm>
            <a:off x="720775" y="367200"/>
            <a:ext cx="7703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/>
          <p:nvPr/>
        </p:nvSpPr>
        <p:spPr>
          <a:xfrm flipH="1">
            <a:off x="1912218" y="3458388"/>
            <a:ext cx="7231788" cy="1978931"/>
          </a:xfrm>
          <a:custGeom>
            <a:rect b="b" l="l" r="r" t="t"/>
            <a:pathLst>
              <a:path extrusionOk="0" h="8647" w="16020">
                <a:moveTo>
                  <a:pt x="1534" y="1"/>
                </a:moveTo>
                <a:cubicBezTo>
                  <a:pt x="1012" y="1"/>
                  <a:pt x="506" y="36"/>
                  <a:pt x="1" y="123"/>
                </a:cubicBezTo>
                <a:lnTo>
                  <a:pt x="1" y="8385"/>
                </a:lnTo>
                <a:cubicBezTo>
                  <a:pt x="680" y="7880"/>
                  <a:pt x="1482" y="7618"/>
                  <a:pt x="2319" y="7618"/>
                </a:cubicBezTo>
                <a:cubicBezTo>
                  <a:pt x="3870" y="7618"/>
                  <a:pt x="5073" y="8647"/>
                  <a:pt x="6346" y="8647"/>
                </a:cubicBezTo>
                <a:cubicBezTo>
                  <a:pt x="7914" y="8647"/>
                  <a:pt x="8315" y="6381"/>
                  <a:pt x="9710" y="6381"/>
                </a:cubicBezTo>
                <a:cubicBezTo>
                  <a:pt x="10250" y="6381"/>
                  <a:pt x="10686" y="6869"/>
                  <a:pt x="11819" y="6869"/>
                </a:cubicBezTo>
                <a:cubicBezTo>
                  <a:pt x="13649" y="6869"/>
                  <a:pt x="14800" y="5492"/>
                  <a:pt x="16020" y="4271"/>
                </a:cubicBezTo>
                <a:cubicBezTo>
                  <a:pt x="15218" y="3470"/>
                  <a:pt x="14381" y="2894"/>
                  <a:pt x="13057" y="2894"/>
                </a:cubicBezTo>
                <a:cubicBezTo>
                  <a:pt x="12412" y="2894"/>
                  <a:pt x="11749" y="2999"/>
                  <a:pt x="11122" y="2999"/>
                </a:cubicBezTo>
                <a:cubicBezTo>
                  <a:pt x="9135" y="2999"/>
                  <a:pt x="6485" y="1"/>
                  <a:pt x="153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/>
          <p:nvPr/>
        </p:nvSpPr>
        <p:spPr>
          <a:xfrm flipH="1">
            <a:off x="-7" y="4519917"/>
            <a:ext cx="7782524" cy="1915080"/>
          </a:xfrm>
          <a:custGeom>
            <a:rect b="b" l="l" r="r" t="t"/>
            <a:pathLst>
              <a:path extrusionOk="0" h="8368" w="17240">
                <a:moveTo>
                  <a:pt x="17240" y="0"/>
                </a:moveTo>
                <a:cubicBezTo>
                  <a:pt x="15671" y="192"/>
                  <a:pt x="14119" y="540"/>
                  <a:pt x="12777" y="1656"/>
                </a:cubicBezTo>
                <a:cubicBezTo>
                  <a:pt x="11871" y="2423"/>
                  <a:pt x="10790" y="2545"/>
                  <a:pt x="9622" y="2545"/>
                </a:cubicBezTo>
                <a:cubicBezTo>
                  <a:pt x="9082" y="2545"/>
                  <a:pt x="8507" y="2510"/>
                  <a:pt x="7949" y="2510"/>
                </a:cubicBezTo>
                <a:cubicBezTo>
                  <a:pt x="4253" y="2510"/>
                  <a:pt x="1151" y="5003"/>
                  <a:pt x="0" y="8367"/>
                </a:cubicBezTo>
                <a:lnTo>
                  <a:pt x="17240" y="8367"/>
                </a:lnTo>
                <a:lnTo>
                  <a:pt x="1724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7"/>
          <p:cNvSpPr/>
          <p:nvPr/>
        </p:nvSpPr>
        <p:spPr>
          <a:xfrm flipH="1">
            <a:off x="-8" y="3606311"/>
            <a:ext cx="9144014" cy="2828679"/>
          </a:xfrm>
          <a:custGeom>
            <a:rect b="b" l="l" r="r" t="t"/>
            <a:pathLst>
              <a:path extrusionOk="0" h="12360" w="20256">
                <a:moveTo>
                  <a:pt x="19489" y="0"/>
                </a:moveTo>
                <a:cubicBezTo>
                  <a:pt x="16194" y="18"/>
                  <a:pt x="15113" y="4463"/>
                  <a:pt x="11819" y="4463"/>
                </a:cubicBezTo>
                <a:cubicBezTo>
                  <a:pt x="10686" y="4463"/>
                  <a:pt x="10250" y="3957"/>
                  <a:pt x="9710" y="3957"/>
                </a:cubicBezTo>
                <a:cubicBezTo>
                  <a:pt x="8315" y="3957"/>
                  <a:pt x="7914" y="6223"/>
                  <a:pt x="6346" y="6223"/>
                </a:cubicBezTo>
                <a:cubicBezTo>
                  <a:pt x="5073" y="6223"/>
                  <a:pt x="3870" y="5212"/>
                  <a:pt x="2319" y="5212"/>
                </a:cubicBezTo>
                <a:cubicBezTo>
                  <a:pt x="1482" y="5212"/>
                  <a:pt x="663" y="5474"/>
                  <a:pt x="1" y="5962"/>
                </a:cubicBezTo>
                <a:lnTo>
                  <a:pt x="1" y="12359"/>
                </a:lnTo>
                <a:lnTo>
                  <a:pt x="3016" y="12359"/>
                </a:lnTo>
                <a:cubicBezTo>
                  <a:pt x="4167" y="8995"/>
                  <a:pt x="7269" y="6520"/>
                  <a:pt x="10965" y="6520"/>
                </a:cubicBezTo>
                <a:cubicBezTo>
                  <a:pt x="11523" y="6520"/>
                  <a:pt x="12098" y="6554"/>
                  <a:pt x="12656" y="6554"/>
                </a:cubicBezTo>
                <a:cubicBezTo>
                  <a:pt x="13806" y="6554"/>
                  <a:pt x="14887" y="6432"/>
                  <a:pt x="15793" y="5665"/>
                </a:cubicBezTo>
                <a:cubicBezTo>
                  <a:pt x="17135" y="4532"/>
                  <a:pt x="18687" y="4201"/>
                  <a:pt x="20256" y="3992"/>
                </a:cubicBezTo>
                <a:lnTo>
                  <a:pt x="20256" y="70"/>
                </a:lnTo>
                <a:cubicBezTo>
                  <a:pt x="19994" y="35"/>
                  <a:pt x="19750" y="0"/>
                  <a:pt x="1948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7"/>
          <p:cNvSpPr txBox="1"/>
          <p:nvPr>
            <p:ph idx="1" type="subTitle"/>
          </p:nvPr>
        </p:nvSpPr>
        <p:spPr>
          <a:xfrm>
            <a:off x="1275967" y="1765950"/>
            <a:ext cx="2622600" cy="99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type="title"/>
          </p:nvPr>
        </p:nvSpPr>
        <p:spPr>
          <a:xfrm>
            <a:off x="1278167" y="1115000"/>
            <a:ext cx="3412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3" name="Google Shape;43;p7"/>
          <p:cNvSpPr/>
          <p:nvPr/>
        </p:nvSpPr>
        <p:spPr>
          <a:xfrm>
            <a:off x="6833129" y="815550"/>
            <a:ext cx="594457" cy="524519"/>
          </a:xfrm>
          <a:custGeom>
            <a:rect b="b" l="l" r="r" t="t"/>
            <a:pathLst>
              <a:path extrusionOk="0" h="5676" w="6433">
                <a:moveTo>
                  <a:pt x="3228" y="1"/>
                </a:moveTo>
                <a:cubicBezTo>
                  <a:pt x="2861" y="1"/>
                  <a:pt x="2488" y="73"/>
                  <a:pt x="2127" y="224"/>
                </a:cubicBezTo>
                <a:cubicBezTo>
                  <a:pt x="681" y="817"/>
                  <a:pt x="1" y="2491"/>
                  <a:pt x="611" y="3937"/>
                </a:cubicBezTo>
                <a:cubicBezTo>
                  <a:pt x="1057" y="5014"/>
                  <a:pt x="2117" y="5675"/>
                  <a:pt x="3231" y="5675"/>
                </a:cubicBezTo>
                <a:cubicBezTo>
                  <a:pt x="3596" y="5675"/>
                  <a:pt x="3967" y="5604"/>
                  <a:pt x="4324" y="5454"/>
                </a:cubicBezTo>
                <a:cubicBezTo>
                  <a:pt x="5753" y="4844"/>
                  <a:pt x="6433" y="3188"/>
                  <a:pt x="5840" y="1741"/>
                </a:cubicBezTo>
                <a:cubicBezTo>
                  <a:pt x="5382" y="655"/>
                  <a:pt x="4334" y="1"/>
                  <a:pt x="322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/>
          <p:nvPr/>
        </p:nvSpPr>
        <p:spPr>
          <a:xfrm>
            <a:off x="904437" y="540000"/>
            <a:ext cx="7334966" cy="7056244"/>
          </a:xfrm>
          <a:custGeom>
            <a:rect b="b" l="l" r="r" t="t"/>
            <a:pathLst>
              <a:path extrusionOk="0" h="56101" w="58317">
                <a:moveTo>
                  <a:pt x="30252" y="0"/>
                </a:moveTo>
                <a:cubicBezTo>
                  <a:pt x="18880" y="0"/>
                  <a:pt x="8675" y="6853"/>
                  <a:pt x="4301" y="17349"/>
                </a:cubicBezTo>
                <a:cubicBezTo>
                  <a:pt x="0" y="27773"/>
                  <a:pt x="2406" y="39874"/>
                  <a:pt x="10424" y="47893"/>
                </a:cubicBezTo>
                <a:cubicBezTo>
                  <a:pt x="15780" y="53248"/>
                  <a:pt x="22925" y="56100"/>
                  <a:pt x="30207" y="56100"/>
                </a:cubicBezTo>
                <a:cubicBezTo>
                  <a:pt x="33827" y="56100"/>
                  <a:pt x="37482" y="55395"/>
                  <a:pt x="40967" y="53943"/>
                </a:cubicBezTo>
                <a:cubicBezTo>
                  <a:pt x="51464" y="49642"/>
                  <a:pt x="58316" y="39364"/>
                  <a:pt x="58316" y="28065"/>
                </a:cubicBezTo>
                <a:cubicBezTo>
                  <a:pt x="58244" y="12538"/>
                  <a:pt x="45706" y="0"/>
                  <a:pt x="3025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8"/>
          <p:cNvSpPr/>
          <p:nvPr/>
        </p:nvSpPr>
        <p:spPr>
          <a:xfrm>
            <a:off x="2293223" y="2483025"/>
            <a:ext cx="8459160" cy="2761253"/>
          </a:xfrm>
          <a:custGeom>
            <a:rect b="b" l="l" r="r" t="t"/>
            <a:pathLst>
              <a:path extrusionOk="0" h="4393" w="13458">
                <a:moveTo>
                  <a:pt x="12255" y="0"/>
                </a:moveTo>
                <a:cubicBezTo>
                  <a:pt x="10651" y="0"/>
                  <a:pt x="9082" y="2214"/>
                  <a:pt x="7269" y="2214"/>
                </a:cubicBezTo>
                <a:cubicBezTo>
                  <a:pt x="6955" y="2214"/>
                  <a:pt x="6345" y="2074"/>
                  <a:pt x="5230" y="2074"/>
                </a:cubicBezTo>
                <a:cubicBezTo>
                  <a:pt x="5196" y="2074"/>
                  <a:pt x="5162" y="2074"/>
                  <a:pt x="5128" y="2074"/>
                </a:cubicBezTo>
                <a:cubicBezTo>
                  <a:pt x="3333" y="2074"/>
                  <a:pt x="1574" y="2527"/>
                  <a:pt x="0" y="3399"/>
                </a:cubicBezTo>
                <a:cubicBezTo>
                  <a:pt x="750" y="3800"/>
                  <a:pt x="1064" y="4201"/>
                  <a:pt x="1988" y="4201"/>
                </a:cubicBezTo>
                <a:cubicBezTo>
                  <a:pt x="2563" y="4201"/>
                  <a:pt x="3208" y="3800"/>
                  <a:pt x="4933" y="3800"/>
                </a:cubicBezTo>
                <a:cubicBezTo>
                  <a:pt x="6223" y="3835"/>
                  <a:pt x="7513" y="4027"/>
                  <a:pt x="8768" y="4393"/>
                </a:cubicBezTo>
                <a:cubicBezTo>
                  <a:pt x="10041" y="4114"/>
                  <a:pt x="11331" y="3957"/>
                  <a:pt x="12638" y="3939"/>
                </a:cubicBezTo>
                <a:cubicBezTo>
                  <a:pt x="12900" y="3939"/>
                  <a:pt x="13178" y="3939"/>
                  <a:pt x="13457" y="3957"/>
                </a:cubicBezTo>
                <a:lnTo>
                  <a:pt x="13457" y="349"/>
                </a:lnTo>
                <a:cubicBezTo>
                  <a:pt x="13091" y="122"/>
                  <a:pt x="12673" y="0"/>
                  <a:pt x="122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8"/>
          <p:cNvSpPr/>
          <p:nvPr/>
        </p:nvSpPr>
        <p:spPr>
          <a:xfrm>
            <a:off x="-1979725" y="3438055"/>
            <a:ext cx="9784794" cy="1951671"/>
          </a:xfrm>
          <a:custGeom>
            <a:rect b="b" l="l" r="r" t="t"/>
            <a:pathLst>
              <a:path extrusionOk="0" h="3105" w="15567">
                <a:moveTo>
                  <a:pt x="2294" y="0"/>
                </a:moveTo>
                <a:cubicBezTo>
                  <a:pt x="1520" y="0"/>
                  <a:pt x="760" y="102"/>
                  <a:pt x="0" y="264"/>
                </a:cubicBezTo>
                <a:lnTo>
                  <a:pt x="0" y="2652"/>
                </a:lnTo>
                <a:cubicBezTo>
                  <a:pt x="1098" y="1989"/>
                  <a:pt x="2353" y="1623"/>
                  <a:pt x="3643" y="1588"/>
                </a:cubicBezTo>
                <a:cubicBezTo>
                  <a:pt x="6014" y="1588"/>
                  <a:pt x="7844" y="3105"/>
                  <a:pt x="9953" y="3105"/>
                </a:cubicBezTo>
                <a:cubicBezTo>
                  <a:pt x="10982" y="3105"/>
                  <a:pt x="13074" y="2303"/>
                  <a:pt x="15566" y="1763"/>
                </a:cubicBezTo>
                <a:cubicBezTo>
                  <a:pt x="14329" y="1414"/>
                  <a:pt x="13039" y="1205"/>
                  <a:pt x="11749" y="1187"/>
                </a:cubicBezTo>
                <a:cubicBezTo>
                  <a:pt x="10006" y="1187"/>
                  <a:pt x="9361" y="1571"/>
                  <a:pt x="8803" y="1571"/>
                </a:cubicBezTo>
                <a:cubicBezTo>
                  <a:pt x="6973" y="1571"/>
                  <a:pt x="7496" y="2"/>
                  <a:pt x="2475" y="2"/>
                </a:cubicBezTo>
                <a:cubicBezTo>
                  <a:pt x="2415" y="1"/>
                  <a:pt x="2354" y="0"/>
                  <a:pt x="229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8"/>
          <p:cNvSpPr txBox="1"/>
          <p:nvPr>
            <p:ph type="title"/>
          </p:nvPr>
        </p:nvSpPr>
        <p:spPr>
          <a:xfrm>
            <a:off x="2233125" y="1703300"/>
            <a:ext cx="4677600" cy="184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9" name="Google Shape;49;p8"/>
          <p:cNvSpPr/>
          <p:nvPr/>
        </p:nvSpPr>
        <p:spPr>
          <a:xfrm>
            <a:off x="-789400" y="4148000"/>
            <a:ext cx="10012499" cy="6802759"/>
          </a:xfrm>
          <a:custGeom>
            <a:rect b="b" l="l" r="r" t="t"/>
            <a:pathLst>
              <a:path extrusionOk="0" h="116911" w="172110">
                <a:moveTo>
                  <a:pt x="165006" y="0"/>
                </a:moveTo>
                <a:cubicBezTo>
                  <a:pt x="154055" y="0"/>
                  <a:pt x="143252" y="1332"/>
                  <a:pt x="132449" y="3700"/>
                </a:cubicBezTo>
                <a:cubicBezTo>
                  <a:pt x="120610" y="6216"/>
                  <a:pt x="109659" y="9472"/>
                  <a:pt x="100927" y="11839"/>
                </a:cubicBezTo>
                <a:cubicBezTo>
                  <a:pt x="95600" y="13615"/>
                  <a:pt x="90124" y="14651"/>
                  <a:pt x="84501" y="15095"/>
                </a:cubicBezTo>
                <a:cubicBezTo>
                  <a:pt x="83169" y="15095"/>
                  <a:pt x="81837" y="15095"/>
                  <a:pt x="80505" y="14947"/>
                </a:cubicBezTo>
                <a:cubicBezTo>
                  <a:pt x="69110" y="13763"/>
                  <a:pt x="58307" y="7992"/>
                  <a:pt x="46616" y="4588"/>
                </a:cubicBezTo>
                <a:cubicBezTo>
                  <a:pt x="41584" y="3108"/>
                  <a:pt x="36257" y="2368"/>
                  <a:pt x="30929" y="2220"/>
                </a:cubicBezTo>
                <a:cubicBezTo>
                  <a:pt x="19978" y="2516"/>
                  <a:pt x="9323" y="5624"/>
                  <a:pt x="0" y="11247"/>
                </a:cubicBezTo>
                <a:lnTo>
                  <a:pt x="0" y="116910"/>
                </a:lnTo>
                <a:lnTo>
                  <a:pt x="172109" y="116910"/>
                </a:lnTo>
                <a:lnTo>
                  <a:pt x="172109" y="148"/>
                </a:lnTo>
                <a:cubicBezTo>
                  <a:pt x="169593" y="0"/>
                  <a:pt x="167374" y="0"/>
                  <a:pt x="16500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/>
          <p:nvPr/>
        </p:nvSpPr>
        <p:spPr>
          <a:xfrm>
            <a:off x="-59450" y="3670375"/>
            <a:ext cx="7393573" cy="2530135"/>
          </a:xfrm>
          <a:custGeom>
            <a:rect b="b" l="l" r="r" t="t"/>
            <a:pathLst>
              <a:path extrusionOk="0" h="8019" w="11505">
                <a:moveTo>
                  <a:pt x="1238" y="1"/>
                </a:moveTo>
                <a:cubicBezTo>
                  <a:pt x="819" y="1"/>
                  <a:pt x="401" y="70"/>
                  <a:pt x="0" y="245"/>
                </a:cubicBezTo>
                <a:lnTo>
                  <a:pt x="0" y="8019"/>
                </a:lnTo>
                <a:cubicBezTo>
                  <a:pt x="1098" y="7182"/>
                  <a:pt x="2423" y="6712"/>
                  <a:pt x="3800" y="6712"/>
                </a:cubicBezTo>
                <a:cubicBezTo>
                  <a:pt x="5229" y="6712"/>
                  <a:pt x="5648" y="7147"/>
                  <a:pt x="6380" y="7147"/>
                </a:cubicBezTo>
                <a:cubicBezTo>
                  <a:pt x="6694" y="7147"/>
                  <a:pt x="6955" y="7043"/>
                  <a:pt x="7007" y="6781"/>
                </a:cubicBezTo>
                <a:cubicBezTo>
                  <a:pt x="7373" y="4219"/>
                  <a:pt x="10162" y="4951"/>
                  <a:pt x="11505" y="4358"/>
                </a:cubicBezTo>
                <a:cubicBezTo>
                  <a:pt x="10685" y="3312"/>
                  <a:pt x="10145" y="1918"/>
                  <a:pt x="8768" y="1918"/>
                </a:cubicBezTo>
                <a:cubicBezTo>
                  <a:pt x="8158" y="1918"/>
                  <a:pt x="7617" y="2354"/>
                  <a:pt x="6415" y="2354"/>
                </a:cubicBezTo>
                <a:cubicBezTo>
                  <a:pt x="4044" y="2354"/>
                  <a:pt x="4149" y="1"/>
                  <a:pt x="123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1275975" y="1824175"/>
            <a:ext cx="2622600" cy="98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type="title"/>
          </p:nvPr>
        </p:nvSpPr>
        <p:spPr>
          <a:xfrm>
            <a:off x="1275975" y="1171450"/>
            <a:ext cx="3412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4" name="Google Shape;54;p9"/>
          <p:cNvSpPr/>
          <p:nvPr/>
        </p:nvSpPr>
        <p:spPr>
          <a:xfrm flipH="1">
            <a:off x="3960127" y="3256163"/>
            <a:ext cx="5260058" cy="2694663"/>
          </a:xfrm>
          <a:custGeom>
            <a:rect b="b" l="l" r="r" t="t"/>
            <a:pathLst>
              <a:path extrusionOk="0" h="9466" w="11662">
                <a:moveTo>
                  <a:pt x="0" y="1"/>
                </a:moveTo>
                <a:lnTo>
                  <a:pt x="0" y="8420"/>
                </a:lnTo>
                <a:cubicBezTo>
                  <a:pt x="192" y="8368"/>
                  <a:pt x="401" y="8350"/>
                  <a:pt x="593" y="8350"/>
                </a:cubicBezTo>
                <a:cubicBezTo>
                  <a:pt x="2162" y="8350"/>
                  <a:pt x="2458" y="9466"/>
                  <a:pt x="3225" y="9466"/>
                </a:cubicBezTo>
                <a:cubicBezTo>
                  <a:pt x="3713" y="9466"/>
                  <a:pt x="5683" y="7967"/>
                  <a:pt x="7844" y="7967"/>
                </a:cubicBezTo>
                <a:cubicBezTo>
                  <a:pt x="9291" y="7967"/>
                  <a:pt x="9709" y="8507"/>
                  <a:pt x="10389" y="8507"/>
                </a:cubicBezTo>
                <a:cubicBezTo>
                  <a:pt x="10410" y="8508"/>
                  <a:pt x="10431" y="8509"/>
                  <a:pt x="10451" y="8509"/>
                </a:cubicBezTo>
                <a:cubicBezTo>
                  <a:pt x="11120" y="8509"/>
                  <a:pt x="11661" y="7964"/>
                  <a:pt x="11644" y="7287"/>
                </a:cubicBezTo>
                <a:cubicBezTo>
                  <a:pt x="11644" y="5143"/>
                  <a:pt x="6607" y="6468"/>
                  <a:pt x="5456" y="3104"/>
                </a:cubicBezTo>
                <a:cubicBezTo>
                  <a:pt x="5177" y="2319"/>
                  <a:pt x="3016" y="3138"/>
                  <a:pt x="2911" y="2075"/>
                </a:cubicBezTo>
                <a:cubicBezTo>
                  <a:pt x="2737" y="471"/>
                  <a:pt x="1447" y="1"/>
                  <a:pt x="7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9"/>
          <p:cNvSpPr/>
          <p:nvPr/>
        </p:nvSpPr>
        <p:spPr>
          <a:xfrm flipH="1">
            <a:off x="-2536857" y="3843824"/>
            <a:ext cx="9136317" cy="3111416"/>
          </a:xfrm>
          <a:custGeom>
            <a:rect b="b" l="l" r="r" t="t"/>
            <a:pathLst>
              <a:path extrusionOk="0" h="10930" w="20256">
                <a:moveTo>
                  <a:pt x="17832" y="0"/>
                </a:moveTo>
                <a:cubicBezTo>
                  <a:pt x="16333" y="0"/>
                  <a:pt x="14869" y="3643"/>
                  <a:pt x="11348" y="3643"/>
                </a:cubicBezTo>
                <a:cubicBezTo>
                  <a:pt x="9744" y="3643"/>
                  <a:pt x="9378" y="2981"/>
                  <a:pt x="8280" y="2981"/>
                </a:cubicBezTo>
                <a:cubicBezTo>
                  <a:pt x="6432" y="2981"/>
                  <a:pt x="4358" y="4759"/>
                  <a:pt x="2528" y="5456"/>
                </a:cubicBezTo>
                <a:cubicBezTo>
                  <a:pt x="1656" y="5805"/>
                  <a:pt x="837" y="6415"/>
                  <a:pt x="0" y="7025"/>
                </a:cubicBezTo>
                <a:lnTo>
                  <a:pt x="0" y="10929"/>
                </a:lnTo>
                <a:cubicBezTo>
                  <a:pt x="1586" y="9779"/>
                  <a:pt x="3434" y="8907"/>
                  <a:pt x="5264" y="8907"/>
                </a:cubicBezTo>
                <a:cubicBezTo>
                  <a:pt x="7496" y="8907"/>
                  <a:pt x="9239" y="10476"/>
                  <a:pt x="11540" y="10476"/>
                </a:cubicBezTo>
                <a:cubicBezTo>
                  <a:pt x="14677" y="10476"/>
                  <a:pt x="14276" y="7530"/>
                  <a:pt x="17292" y="7530"/>
                </a:cubicBezTo>
                <a:cubicBezTo>
                  <a:pt x="18164" y="7530"/>
                  <a:pt x="19192" y="7862"/>
                  <a:pt x="20255" y="8123"/>
                </a:cubicBezTo>
                <a:lnTo>
                  <a:pt x="20255" y="1290"/>
                </a:lnTo>
                <a:cubicBezTo>
                  <a:pt x="19436" y="628"/>
                  <a:pt x="18634" y="0"/>
                  <a:pt x="1783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9"/>
          <p:cNvSpPr/>
          <p:nvPr/>
        </p:nvSpPr>
        <p:spPr>
          <a:xfrm>
            <a:off x="5676812" y="1431875"/>
            <a:ext cx="730741" cy="644751"/>
          </a:xfrm>
          <a:custGeom>
            <a:rect b="b" l="l" r="r" t="t"/>
            <a:pathLst>
              <a:path extrusionOk="0" h="5676" w="6433">
                <a:moveTo>
                  <a:pt x="3228" y="1"/>
                </a:moveTo>
                <a:cubicBezTo>
                  <a:pt x="2861" y="1"/>
                  <a:pt x="2488" y="73"/>
                  <a:pt x="2127" y="224"/>
                </a:cubicBezTo>
                <a:cubicBezTo>
                  <a:pt x="681" y="817"/>
                  <a:pt x="1" y="2491"/>
                  <a:pt x="611" y="3937"/>
                </a:cubicBezTo>
                <a:cubicBezTo>
                  <a:pt x="1057" y="5014"/>
                  <a:pt x="2117" y="5675"/>
                  <a:pt x="3231" y="5675"/>
                </a:cubicBezTo>
                <a:cubicBezTo>
                  <a:pt x="3596" y="5675"/>
                  <a:pt x="3967" y="5604"/>
                  <a:pt x="4324" y="5454"/>
                </a:cubicBezTo>
                <a:cubicBezTo>
                  <a:pt x="5753" y="4844"/>
                  <a:pt x="6433" y="3188"/>
                  <a:pt x="5840" y="1741"/>
                </a:cubicBezTo>
                <a:cubicBezTo>
                  <a:pt x="5382" y="655"/>
                  <a:pt x="4334" y="1"/>
                  <a:pt x="322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/>
          <p:nvPr>
            <p:ph type="title"/>
          </p:nvPr>
        </p:nvSpPr>
        <p:spPr>
          <a:xfrm>
            <a:off x="4572000" y="367200"/>
            <a:ext cx="3852000" cy="26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20" Type="http://schemas.openxmlformats.org/officeDocument/2006/relationships/slideLayout" Target="../slideLayouts/slideLayout2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22" Type="http://schemas.openxmlformats.org/officeDocument/2006/relationships/slideLayout" Target="../slideLayouts/slideLayout22.xml"/><Relationship Id="rId44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43" Type="http://schemas.openxmlformats.org/officeDocument/2006/relationships/slideLayout" Target="../slideLayouts/slideLayout43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35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12.xml"/><Relationship Id="rId3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15.xml"/><Relationship Id="rId37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14.xml"/><Relationship Id="rId36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17.xml"/><Relationship Id="rId39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16.xml"/><Relationship Id="rId38" Type="http://schemas.openxmlformats.org/officeDocument/2006/relationships/slideLayout" Target="../slideLayouts/slideLayout38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720775" y="445025"/>
            <a:ext cx="77031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osefin Sans Medium"/>
              <a:buNone/>
              <a:defRPr sz="3000">
                <a:solidFill>
                  <a:schemeClr val="dk1"/>
                </a:solidFill>
                <a:latin typeface="Josefin Sans Medium"/>
                <a:ea typeface="Josefin Sans Medium"/>
                <a:cs typeface="Josefin Sans Medium"/>
                <a:sym typeface="Josefin Sans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osefin Sans Light"/>
              <a:buNone/>
              <a:defRPr sz="2800">
                <a:solidFill>
                  <a:schemeClr val="dk1"/>
                </a:solidFill>
                <a:latin typeface="Josefin Sans Light"/>
                <a:ea typeface="Josefin Sans Light"/>
                <a:cs typeface="Josefin Sans Light"/>
                <a:sym typeface="Josefin Sans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osefin Sans Light"/>
              <a:buNone/>
              <a:defRPr sz="2800">
                <a:solidFill>
                  <a:schemeClr val="dk1"/>
                </a:solidFill>
                <a:latin typeface="Josefin Sans Light"/>
                <a:ea typeface="Josefin Sans Light"/>
                <a:cs typeface="Josefin Sans Light"/>
                <a:sym typeface="Josefin Sans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osefin Sans Light"/>
              <a:buNone/>
              <a:defRPr sz="2800">
                <a:solidFill>
                  <a:schemeClr val="dk1"/>
                </a:solidFill>
                <a:latin typeface="Josefin Sans Light"/>
                <a:ea typeface="Josefin Sans Light"/>
                <a:cs typeface="Josefin Sans Light"/>
                <a:sym typeface="Josefin Sans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osefin Sans Light"/>
              <a:buNone/>
              <a:defRPr sz="2800">
                <a:solidFill>
                  <a:schemeClr val="dk1"/>
                </a:solidFill>
                <a:latin typeface="Josefin Sans Light"/>
                <a:ea typeface="Josefin Sans Light"/>
                <a:cs typeface="Josefin Sans Light"/>
                <a:sym typeface="Josefin Sans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osefin Sans Light"/>
              <a:buNone/>
              <a:defRPr sz="2800">
                <a:solidFill>
                  <a:schemeClr val="dk1"/>
                </a:solidFill>
                <a:latin typeface="Josefin Sans Light"/>
                <a:ea typeface="Josefin Sans Light"/>
                <a:cs typeface="Josefin Sans Light"/>
                <a:sym typeface="Josefin Sans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osefin Sans Light"/>
              <a:buNone/>
              <a:defRPr sz="2800">
                <a:solidFill>
                  <a:schemeClr val="dk1"/>
                </a:solidFill>
                <a:latin typeface="Josefin Sans Light"/>
                <a:ea typeface="Josefin Sans Light"/>
                <a:cs typeface="Josefin Sans Light"/>
                <a:sym typeface="Josefin Sans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osefin Sans Light"/>
              <a:buNone/>
              <a:defRPr sz="2800">
                <a:solidFill>
                  <a:schemeClr val="dk1"/>
                </a:solidFill>
                <a:latin typeface="Josefin Sans Light"/>
                <a:ea typeface="Josefin Sans Light"/>
                <a:cs typeface="Josefin Sans Light"/>
                <a:sym typeface="Josefin Sans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osefin Sans Light"/>
              <a:buNone/>
              <a:defRPr sz="2800">
                <a:solidFill>
                  <a:schemeClr val="dk1"/>
                </a:solidFill>
                <a:latin typeface="Josefin Sans Light"/>
                <a:ea typeface="Josefin Sans Light"/>
                <a:cs typeface="Josefin Sans Light"/>
                <a:sym typeface="Josefin Sans Ligh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724425" y="1152475"/>
            <a:ext cx="76950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342">
          <p15:clr>
            <a:srgbClr val="EA4335"/>
          </p15:clr>
        </p15:guide>
        <p15:guide id="2" orient="horz" pos="2898">
          <p15:clr>
            <a:srgbClr val="EA4335"/>
          </p15:clr>
        </p15:guide>
        <p15:guide id="3" pos="454">
          <p15:clr>
            <a:srgbClr val="EA4335"/>
          </p15:clr>
        </p15:guide>
        <p15:guide id="4" pos="5306">
          <p15:clr>
            <a:srgbClr val="EA4335"/>
          </p15:clr>
        </p15:guide>
        <p15:guide id="5" orient="horz" pos="1620">
          <p15:clr>
            <a:srgbClr val="EA4335"/>
          </p15:clr>
        </p15:guide>
        <p15:guide id="6" pos="288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6.xml"/><Relationship Id="rId3" Type="http://schemas.openxmlformats.org/officeDocument/2006/relationships/hyperlink" Target="mailto:danielleostendorf@mines.edu" TargetMode="External"/><Relationship Id="rId4" Type="http://schemas.openxmlformats.org/officeDocument/2006/relationships/hyperlink" Target="mailto:elswug@exlibrisusers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5"/>
          <p:cNvSpPr txBox="1"/>
          <p:nvPr>
            <p:ph idx="4294967295" type="ctrTitle"/>
          </p:nvPr>
        </p:nvSpPr>
        <p:spPr>
          <a:xfrm>
            <a:off x="807325" y="413650"/>
            <a:ext cx="4536900" cy="250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/>
              <a:t>SOUTHWEST</a:t>
            </a:r>
            <a:endParaRPr sz="5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/>
              <a:t>USER GROUP (eSWUG)</a:t>
            </a:r>
            <a:endParaRPr sz="5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2" name="Google Shape;372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2711" y="939900"/>
            <a:ext cx="6698414" cy="3802750"/>
          </a:xfrm>
          <a:prstGeom prst="rect">
            <a:avLst/>
          </a:prstGeom>
          <a:noFill/>
          <a:ln>
            <a:noFill/>
          </a:ln>
        </p:spPr>
      </p:pic>
      <p:sp>
        <p:nvSpPr>
          <p:cNvPr id="373" name="Google Shape;373;p46"/>
          <p:cNvSpPr txBox="1"/>
          <p:nvPr>
            <p:ph type="title"/>
          </p:nvPr>
        </p:nvSpPr>
        <p:spPr>
          <a:xfrm>
            <a:off x="720775" y="367200"/>
            <a:ext cx="7703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IS eSWUG?</a:t>
            </a:r>
            <a:endParaRPr/>
          </a:p>
        </p:txBody>
      </p:sp>
      <p:sp>
        <p:nvSpPr>
          <p:cNvPr id="374" name="Google Shape;374;p46"/>
          <p:cNvSpPr/>
          <p:nvPr/>
        </p:nvSpPr>
        <p:spPr>
          <a:xfrm>
            <a:off x="3562857" y="1881905"/>
            <a:ext cx="460477" cy="411482"/>
          </a:xfrm>
          <a:custGeom>
            <a:rect b="b" l="l" r="r" t="t"/>
            <a:pathLst>
              <a:path extrusionOk="0" h="10298" w="11405">
                <a:moveTo>
                  <a:pt x="7681" y="648"/>
                </a:moveTo>
                <a:cubicBezTo>
                  <a:pt x="8475" y="648"/>
                  <a:pt x="9262" y="956"/>
                  <a:pt x="9855" y="1549"/>
                </a:cubicBezTo>
                <a:lnTo>
                  <a:pt x="9857" y="1547"/>
                </a:lnTo>
                <a:cubicBezTo>
                  <a:pt x="10747" y="2440"/>
                  <a:pt x="11004" y="3785"/>
                  <a:pt x="10504" y="4943"/>
                </a:cubicBezTo>
                <a:cubicBezTo>
                  <a:pt x="10452" y="4850"/>
                  <a:pt x="10387" y="4766"/>
                  <a:pt x="10314" y="4691"/>
                </a:cubicBezTo>
                <a:lnTo>
                  <a:pt x="7312" y="1691"/>
                </a:lnTo>
                <a:cubicBezTo>
                  <a:pt x="7249" y="1628"/>
                  <a:pt x="7166" y="1596"/>
                  <a:pt x="7083" y="1596"/>
                </a:cubicBezTo>
                <a:cubicBezTo>
                  <a:pt x="7000" y="1596"/>
                  <a:pt x="6918" y="1628"/>
                  <a:pt x="6855" y="1691"/>
                </a:cubicBezTo>
                <a:lnTo>
                  <a:pt x="5654" y="2893"/>
                </a:lnTo>
                <a:cubicBezTo>
                  <a:pt x="5552" y="2995"/>
                  <a:pt x="5418" y="3046"/>
                  <a:pt x="5283" y="3046"/>
                </a:cubicBezTo>
                <a:cubicBezTo>
                  <a:pt x="5148" y="3046"/>
                  <a:pt x="5013" y="2994"/>
                  <a:pt x="4910" y="2890"/>
                </a:cubicBezTo>
                <a:cubicBezTo>
                  <a:pt x="4705" y="2686"/>
                  <a:pt x="4705" y="2353"/>
                  <a:pt x="4910" y="2149"/>
                </a:cubicBezTo>
                <a:lnTo>
                  <a:pt x="5510" y="1549"/>
                </a:lnTo>
                <a:cubicBezTo>
                  <a:pt x="5671" y="1387"/>
                  <a:pt x="5850" y="1245"/>
                  <a:pt x="6042" y="1122"/>
                </a:cubicBezTo>
                <a:lnTo>
                  <a:pt x="6049" y="1118"/>
                </a:lnTo>
                <a:cubicBezTo>
                  <a:pt x="6552" y="802"/>
                  <a:pt x="7118" y="648"/>
                  <a:pt x="7681" y="648"/>
                </a:cubicBezTo>
                <a:close/>
                <a:moveTo>
                  <a:pt x="3486" y="3791"/>
                </a:moveTo>
                <a:cubicBezTo>
                  <a:pt x="3621" y="3791"/>
                  <a:pt x="3755" y="3842"/>
                  <a:pt x="3858" y="3945"/>
                </a:cubicBezTo>
                <a:cubicBezTo>
                  <a:pt x="4065" y="4152"/>
                  <a:pt x="4063" y="4488"/>
                  <a:pt x="3854" y="4693"/>
                </a:cubicBezTo>
                <a:lnTo>
                  <a:pt x="2653" y="5892"/>
                </a:lnTo>
                <a:cubicBezTo>
                  <a:pt x="2554" y="5991"/>
                  <a:pt x="2422" y="6047"/>
                  <a:pt x="2282" y="6047"/>
                </a:cubicBezTo>
                <a:cubicBezTo>
                  <a:pt x="1814" y="6047"/>
                  <a:pt x="1577" y="5480"/>
                  <a:pt x="1909" y="5150"/>
                </a:cubicBezTo>
                <a:lnTo>
                  <a:pt x="3110" y="3949"/>
                </a:lnTo>
                <a:cubicBezTo>
                  <a:pt x="3213" y="3844"/>
                  <a:pt x="3350" y="3791"/>
                  <a:pt x="3486" y="3791"/>
                </a:cubicBezTo>
                <a:close/>
                <a:moveTo>
                  <a:pt x="4682" y="4995"/>
                </a:moveTo>
                <a:cubicBezTo>
                  <a:pt x="4816" y="4995"/>
                  <a:pt x="4951" y="5047"/>
                  <a:pt x="5055" y="5150"/>
                </a:cubicBezTo>
                <a:cubicBezTo>
                  <a:pt x="5260" y="5355"/>
                  <a:pt x="5260" y="5687"/>
                  <a:pt x="5055" y="5892"/>
                </a:cubicBezTo>
                <a:lnTo>
                  <a:pt x="3854" y="7093"/>
                </a:lnTo>
                <a:cubicBezTo>
                  <a:pt x="3756" y="7190"/>
                  <a:pt x="3626" y="7246"/>
                  <a:pt x="3488" y="7246"/>
                </a:cubicBezTo>
                <a:cubicBezTo>
                  <a:pt x="3486" y="7246"/>
                  <a:pt x="3483" y="7246"/>
                  <a:pt x="3481" y="7246"/>
                </a:cubicBezTo>
                <a:lnTo>
                  <a:pt x="3481" y="7246"/>
                </a:lnTo>
                <a:lnTo>
                  <a:pt x="3483" y="7248"/>
                </a:lnTo>
                <a:cubicBezTo>
                  <a:pt x="3015" y="7246"/>
                  <a:pt x="2780" y="6681"/>
                  <a:pt x="3112" y="6349"/>
                </a:cubicBezTo>
                <a:lnTo>
                  <a:pt x="4311" y="5150"/>
                </a:lnTo>
                <a:cubicBezTo>
                  <a:pt x="4413" y="5047"/>
                  <a:pt x="4548" y="4995"/>
                  <a:pt x="4682" y="4995"/>
                </a:cubicBezTo>
                <a:close/>
                <a:moveTo>
                  <a:pt x="4085" y="648"/>
                </a:moveTo>
                <a:cubicBezTo>
                  <a:pt x="4486" y="648"/>
                  <a:pt x="4890" y="726"/>
                  <a:pt x="5275" y="887"/>
                </a:cubicBezTo>
                <a:cubicBezTo>
                  <a:pt x="5197" y="952"/>
                  <a:pt x="5124" y="1019"/>
                  <a:pt x="5053" y="1090"/>
                </a:cubicBezTo>
                <a:lnTo>
                  <a:pt x="4453" y="1691"/>
                </a:lnTo>
                <a:cubicBezTo>
                  <a:pt x="3996" y="2149"/>
                  <a:pt x="3996" y="2890"/>
                  <a:pt x="4453" y="3347"/>
                </a:cubicBezTo>
                <a:cubicBezTo>
                  <a:pt x="4682" y="3577"/>
                  <a:pt x="4981" y="3692"/>
                  <a:pt x="5281" y="3692"/>
                </a:cubicBezTo>
                <a:cubicBezTo>
                  <a:pt x="5581" y="3692"/>
                  <a:pt x="5882" y="3577"/>
                  <a:pt x="6111" y="3347"/>
                </a:cubicBezTo>
                <a:lnTo>
                  <a:pt x="7082" y="2377"/>
                </a:lnTo>
                <a:lnTo>
                  <a:pt x="9857" y="5150"/>
                </a:lnTo>
                <a:cubicBezTo>
                  <a:pt x="10059" y="5355"/>
                  <a:pt x="10059" y="5687"/>
                  <a:pt x="9857" y="5892"/>
                </a:cubicBezTo>
                <a:cubicBezTo>
                  <a:pt x="9753" y="5994"/>
                  <a:pt x="9618" y="6045"/>
                  <a:pt x="9484" y="6045"/>
                </a:cubicBezTo>
                <a:cubicBezTo>
                  <a:pt x="9349" y="6045"/>
                  <a:pt x="9215" y="5994"/>
                  <a:pt x="9113" y="5892"/>
                </a:cubicBezTo>
                <a:lnTo>
                  <a:pt x="7914" y="4693"/>
                </a:lnTo>
                <a:cubicBezTo>
                  <a:pt x="7850" y="4629"/>
                  <a:pt x="7767" y="4598"/>
                  <a:pt x="7684" y="4598"/>
                </a:cubicBezTo>
                <a:cubicBezTo>
                  <a:pt x="7601" y="4598"/>
                  <a:pt x="7518" y="4629"/>
                  <a:pt x="7455" y="4693"/>
                </a:cubicBezTo>
                <a:cubicBezTo>
                  <a:pt x="7327" y="4818"/>
                  <a:pt x="7327" y="5023"/>
                  <a:pt x="7455" y="5150"/>
                </a:cubicBezTo>
                <a:lnTo>
                  <a:pt x="8656" y="6351"/>
                </a:lnTo>
                <a:cubicBezTo>
                  <a:pt x="8861" y="6556"/>
                  <a:pt x="8861" y="6888"/>
                  <a:pt x="8656" y="7095"/>
                </a:cubicBezTo>
                <a:cubicBezTo>
                  <a:pt x="8553" y="7197"/>
                  <a:pt x="8419" y="7249"/>
                  <a:pt x="8285" y="7249"/>
                </a:cubicBezTo>
                <a:cubicBezTo>
                  <a:pt x="8150" y="7249"/>
                  <a:pt x="8015" y="7197"/>
                  <a:pt x="7912" y="7095"/>
                </a:cubicBezTo>
                <a:lnTo>
                  <a:pt x="6715" y="5896"/>
                </a:lnTo>
                <a:lnTo>
                  <a:pt x="6713" y="5896"/>
                </a:lnTo>
                <a:cubicBezTo>
                  <a:pt x="6493" y="5674"/>
                  <a:pt x="6195" y="5551"/>
                  <a:pt x="5885" y="5551"/>
                </a:cubicBezTo>
                <a:lnTo>
                  <a:pt x="5855" y="5551"/>
                </a:lnTo>
                <a:cubicBezTo>
                  <a:pt x="5872" y="4894"/>
                  <a:pt x="5342" y="4350"/>
                  <a:pt x="4684" y="4350"/>
                </a:cubicBezTo>
                <a:lnTo>
                  <a:pt x="4654" y="4350"/>
                </a:lnTo>
                <a:cubicBezTo>
                  <a:pt x="4667" y="3871"/>
                  <a:pt x="4384" y="3432"/>
                  <a:pt x="3944" y="3244"/>
                </a:cubicBezTo>
                <a:cubicBezTo>
                  <a:pt x="3796" y="3180"/>
                  <a:pt x="3639" y="3149"/>
                  <a:pt x="3483" y="3149"/>
                </a:cubicBezTo>
                <a:cubicBezTo>
                  <a:pt x="3179" y="3149"/>
                  <a:pt x="2879" y="3268"/>
                  <a:pt x="2655" y="3492"/>
                </a:cubicBezTo>
                <a:lnTo>
                  <a:pt x="1452" y="4691"/>
                </a:lnTo>
                <a:cubicBezTo>
                  <a:pt x="1378" y="4766"/>
                  <a:pt x="1314" y="4850"/>
                  <a:pt x="1262" y="4941"/>
                </a:cubicBezTo>
                <a:cubicBezTo>
                  <a:pt x="764" y="3790"/>
                  <a:pt x="1016" y="2453"/>
                  <a:pt x="1898" y="1560"/>
                </a:cubicBezTo>
                <a:cubicBezTo>
                  <a:pt x="2488" y="964"/>
                  <a:pt x="3279" y="648"/>
                  <a:pt x="4085" y="648"/>
                </a:cubicBezTo>
                <a:close/>
                <a:moveTo>
                  <a:pt x="5883" y="6198"/>
                </a:moveTo>
                <a:cubicBezTo>
                  <a:pt x="6017" y="6198"/>
                  <a:pt x="6151" y="6249"/>
                  <a:pt x="6254" y="6351"/>
                </a:cubicBezTo>
                <a:cubicBezTo>
                  <a:pt x="6458" y="6556"/>
                  <a:pt x="6458" y="6888"/>
                  <a:pt x="6254" y="7093"/>
                </a:cubicBezTo>
                <a:lnTo>
                  <a:pt x="5055" y="8294"/>
                </a:lnTo>
                <a:cubicBezTo>
                  <a:pt x="4956" y="8391"/>
                  <a:pt x="4823" y="8447"/>
                  <a:pt x="4683" y="8447"/>
                </a:cubicBezTo>
                <a:lnTo>
                  <a:pt x="4683" y="8447"/>
                </a:lnTo>
                <a:cubicBezTo>
                  <a:pt x="4213" y="8446"/>
                  <a:pt x="3981" y="7882"/>
                  <a:pt x="4311" y="7550"/>
                </a:cubicBezTo>
                <a:lnTo>
                  <a:pt x="5512" y="6351"/>
                </a:lnTo>
                <a:cubicBezTo>
                  <a:pt x="5614" y="6249"/>
                  <a:pt x="5749" y="6198"/>
                  <a:pt x="5883" y="6198"/>
                </a:cubicBezTo>
                <a:close/>
                <a:moveTo>
                  <a:pt x="7084" y="7396"/>
                </a:moveTo>
                <a:cubicBezTo>
                  <a:pt x="7218" y="7396"/>
                  <a:pt x="7352" y="7448"/>
                  <a:pt x="7455" y="7550"/>
                </a:cubicBezTo>
                <a:cubicBezTo>
                  <a:pt x="7554" y="7649"/>
                  <a:pt x="7608" y="7783"/>
                  <a:pt x="7608" y="7923"/>
                </a:cubicBezTo>
                <a:lnTo>
                  <a:pt x="7610" y="7923"/>
                </a:lnTo>
                <a:cubicBezTo>
                  <a:pt x="7610" y="8061"/>
                  <a:pt x="7554" y="8195"/>
                  <a:pt x="7457" y="8294"/>
                </a:cubicBezTo>
                <a:lnTo>
                  <a:pt x="6256" y="9495"/>
                </a:lnTo>
                <a:cubicBezTo>
                  <a:pt x="6153" y="9597"/>
                  <a:pt x="6019" y="9649"/>
                  <a:pt x="5884" y="9649"/>
                </a:cubicBezTo>
                <a:cubicBezTo>
                  <a:pt x="5749" y="9649"/>
                  <a:pt x="5614" y="9597"/>
                  <a:pt x="5512" y="9495"/>
                </a:cubicBezTo>
                <a:cubicBezTo>
                  <a:pt x="5307" y="9288"/>
                  <a:pt x="5307" y="8956"/>
                  <a:pt x="5512" y="8751"/>
                </a:cubicBezTo>
                <a:lnTo>
                  <a:pt x="6713" y="7550"/>
                </a:lnTo>
                <a:cubicBezTo>
                  <a:pt x="6815" y="7448"/>
                  <a:pt x="6950" y="7396"/>
                  <a:pt x="7084" y="7396"/>
                </a:cubicBezTo>
                <a:close/>
                <a:moveTo>
                  <a:pt x="4084" y="0"/>
                </a:moveTo>
                <a:cubicBezTo>
                  <a:pt x="3120" y="0"/>
                  <a:pt x="2168" y="374"/>
                  <a:pt x="1452" y="1090"/>
                </a:cubicBezTo>
                <a:cubicBezTo>
                  <a:pt x="1" y="2543"/>
                  <a:pt x="1" y="4898"/>
                  <a:pt x="1452" y="6351"/>
                </a:cubicBezTo>
                <a:cubicBezTo>
                  <a:pt x="1672" y="6571"/>
                  <a:pt x="1971" y="6694"/>
                  <a:pt x="2282" y="6694"/>
                </a:cubicBezTo>
                <a:lnTo>
                  <a:pt x="2312" y="6694"/>
                </a:lnTo>
                <a:cubicBezTo>
                  <a:pt x="2295" y="7352"/>
                  <a:pt x="2823" y="7895"/>
                  <a:pt x="3483" y="7895"/>
                </a:cubicBezTo>
                <a:lnTo>
                  <a:pt x="3511" y="7895"/>
                </a:lnTo>
                <a:lnTo>
                  <a:pt x="3511" y="7923"/>
                </a:lnTo>
                <a:cubicBezTo>
                  <a:pt x="3511" y="8572"/>
                  <a:pt x="4037" y="9096"/>
                  <a:pt x="4684" y="9096"/>
                </a:cubicBezTo>
                <a:lnTo>
                  <a:pt x="4712" y="9096"/>
                </a:lnTo>
                <a:lnTo>
                  <a:pt x="4712" y="9124"/>
                </a:lnTo>
                <a:cubicBezTo>
                  <a:pt x="4712" y="9598"/>
                  <a:pt x="4999" y="10028"/>
                  <a:pt x="5436" y="10209"/>
                </a:cubicBezTo>
                <a:cubicBezTo>
                  <a:pt x="5581" y="10268"/>
                  <a:pt x="5733" y="10297"/>
                  <a:pt x="5883" y="10297"/>
                </a:cubicBezTo>
                <a:cubicBezTo>
                  <a:pt x="6189" y="10297"/>
                  <a:pt x="6489" y="10178"/>
                  <a:pt x="6713" y="9954"/>
                </a:cubicBezTo>
                <a:lnTo>
                  <a:pt x="7914" y="8753"/>
                </a:lnTo>
                <a:cubicBezTo>
                  <a:pt x="8134" y="8533"/>
                  <a:pt x="8259" y="8236"/>
                  <a:pt x="8257" y="7925"/>
                </a:cubicBezTo>
                <a:lnTo>
                  <a:pt x="8257" y="7895"/>
                </a:lnTo>
                <a:lnTo>
                  <a:pt x="8287" y="7895"/>
                </a:lnTo>
                <a:cubicBezTo>
                  <a:pt x="8934" y="7895"/>
                  <a:pt x="9460" y="7371"/>
                  <a:pt x="9460" y="6722"/>
                </a:cubicBezTo>
                <a:lnTo>
                  <a:pt x="9460" y="6694"/>
                </a:lnTo>
                <a:lnTo>
                  <a:pt x="9488" y="6694"/>
                </a:lnTo>
                <a:cubicBezTo>
                  <a:pt x="9798" y="6692"/>
                  <a:pt x="10096" y="6569"/>
                  <a:pt x="10314" y="6351"/>
                </a:cubicBezTo>
                <a:cubicBezTo>
                  <a:pt x="11012" y="5655"/>
                  <a:pt x="11405" y="4708"/>
                  <a:pt x="11403" y="3721"/>
                </a:cubicBezTo>
                <a:cubicBezTo>
                  <a:pt x="11403" y="2403"/>
                  <a:pt x="10706" y="1185"/>
                  <a:pt x="9572" y="516"/>
                </a:cubicBezTo>
                <a:cubicBezTo>
                  <a:pt x="8990" y="173"/>
                  <a:pt x="8336" y="1"/>
                  <a:pt x="7682" y="1"/>
                </a:cubicBezTo>
                <a:cubicBezTo>
                  <a:pt x="7062" y="1"/>
                  <a:pt x="6443" y="155"/>
                  <a:pt x="5883" y="465"/>
                </a:cubicBezTo>
                <a:cubicBezTo>
                  <a:pt x="5318" y="152"/>
                  <a:pt x="4698" y="0"/>
                  <a:pt x="4084" y="0"/>
                </a:cubicBezTo>
                <a:close/>
              </a:path>
            </a:pathLst>
          </a:custGeom>
          <a:solidFill>
            <a:schemeClr val="accent4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46"/>
          <p:cNvSpPr/>
          <p:nvPr/>
        </p:nvSpPr>
        <p:spPr>
          <a:xfrm flipH="1">
            <a:off x="3214661" y="2376520"/>
            <a:ext cx="279689" cy="411581"/>
          </a:xfrm>
          <a:custGeom>
            <a:rect b="b" l="l" r="r" t="t"/>
            <a:pathLst>
              <a:path extrusionOk="0" h="195758" w="133027">
                <a:moveTo>
                  <a:pt x="65846" y="26249"/>
                </a:moveTo>
                <a:cubicBezTo>
                  <a:pt x="87201" y="26249"/>
                  <a:pt x="104108" y="43156"/>
                  <a:pt x="104108" y="64511"/>
                </a:cubicBezTo>
                <a:cubicBezTo>
                  <a:pt x="104108" y="85422"/>
                  <a:pt x="87201" y="102328"/>
                  <a:pt x="65846" y="102328"/>
                </a:cubicBezTo>
                <a:cubicBezTo>
                  <a:pt x="44936" y="102328"/>
                  <a:pt x="28029" y="85422"/>
                  <a:pt x="28029" y="64511"/>
                </a:cubicBezTo>
                <a:cubicBezTo>
                  <a:pt x="28029" y="43156"/>
                  <a:pt x="44936" y="26249"/>
                  <a:pt x="65846" y="26249"/>
                </a:cubicBezTo>
                <a:close/>
                <a:moveTo>
                  <a:pt x="66291" y="0"/>
                </a:moveTo>
                <a:cubicBezTo>
                  <a:pt x="29809" y="0"/>
                  <a:pt x="0" y="29809"/>
                  <a:pt x="0" y="66291"/>
                </a:cubicBezTo>
                <a:cubicBezTo>
                  <a:pt x="0" y="84977"/>
                  <a:pt x="18241" y="118345"/>
                  <a:pt x="18241" y="118345"/>
                </a:cubicBezTo>
                <a:lnTo>
                  <a:pt x="64066" y="195758"/>
                </a:lnTo>
                <a:lnTo>
                  <a:pt x="111671" y="119234"/>
                </a:lnTo>
                <a:cubicBezTo>
                  <a:pt x="111671" y="119234"/>
                  <a:pt x="133027" y="87201"/>
                  <a:pt x="133027" y="66291"/>
                </a:cubicBezTo>
                <a:cubicBezTo>
                  <a:pt x="133027" y="29809"/>
                  <a:pt x="103218" y="0"/>
                  <a:pt x="66291" y="0"/>
                </a:cubicBezTo>
                <a:close/>
              </a:path>
            </a:pathLst>
          </a:custGeom>
          <a:solidFill>
            <a:schemeClr val="accent3"/>
          </a:solidFill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p46"/>
          <p:cNvSpPr/>
          <p:nvPr/>
        </p:nvSpPr>
        <p:spPr>
          <a:xfrm flipH="1">
            <a:off x="3824261" y="2455445"/>
            <a:ext cx="279689" cy="411581"/>
          </a:xfrm>
          <a:custGeom>
            <a:rect b="b" l="l" r="r" t="t"/>
            <a:pathLst>
              <a:path extrusionOk="0" h="195758" w="133027">
                <a:moveTo>
                  <a:pt x="65846" y="26249"/>
                </a:moveTo>
                <a:cubicBezTo>
                  <a:pt x="87201" y="26249"/>
                  <a:pt x="104108" y="43156"/>
                  <a:pt x="104108" y="64511"/>
                </a:cubicBezTo>
                <a:cubicBezTo>
                  <a:pt x="104108" y="85422"/>
                  <a:pt x="87201" y="102328"/>
                  <a:pt x="65846" y="102328"/>
                </a:cubicBezTo>
                <a:cubicBezTo>
                  <a:pt x="44936" y="102328"/>
                  <a:pt x="28029" y="85422"/>
                  <a:pt x="28029" y="64511"/>
                </a:cubicBezTo>
                <a:cubicBezTo>
                  <a:pt x="28029" y="43156"/>
                  <a:pt x="44936" y="26249"/>
                  <a:pt x="65846" y="26249"/>
                </a:cubicBezTo>
                <a:close/>
                <a:moveTo>
                  <a:pt x="66291" y="0"/>
                </a:moveTo>
                <a:cubicBezTo>
                  <a:pt x="29809" y="0"/>
                  <a:pt x="0" y="29809"/>
                  <a:pt x="0" y="66291"/>
                </a:cubicBezTo>
                <a:cubicBezTo>
                  <a:pt x="0" y="84977"/>
                  <a:pt x="18241" y="118345"/>
                  <a:pt x="18241" y="118345"/>
                </a:cubicBezTo>
                <a:lnTo>
                  <a:pt x="64066" y="195758"/>
                </a:lnTo>
                <a:lnTo>
                  <a:pt x="111671" y="119234"/>
                </a:lnTo>
                <a:cubicBezTo>
                  <a:pt x="111671" y="119234"/>
                  <a:pt x="133027" y="87201"/>
                  <a:pt x="133027" y="66291"/>
                </a:cubicBezTo>
                <a:cubicBezTo>
                  <a:pt x="133027" y="29809"/>
                  <a:pt x="103218" y="0"/>
                  <a:pt x="66291" y="0"/>
                </a:cubicBezTo>
                <a:close/>
              </a:path>
            </a:pathLst>
          </a:custGeom>
          <a:solidFill>
            <a:schemeClr val="accent6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46"/>
          <p:cNvSpPr/>
          <p:nvPr/>
        </p:nvSpPr>
        <p:spPr>
          <a:xfrm flipH="1">
            <a:off x="3743636" y="3089545"/>
            <a:ext cx="279689" cy="411581"/>
          </a:xfrm>
          <a:custGeom>
            <a:rect b="b" l="l" r="r" t="t"/>
            <a:pathLst>
              <a:path extrusionOk="0" h="195758" w="133027">
                <a:moveTo>
                  <a:pt x="65846" y="26249"/>
                </a:moveTo>
                <a:cubicBezTo>
                  <a:pt x="87201" y="26249"/>
                  <a:pt x="104108" y="43156"/>
                  <a:pt x="104108" y="64511"/>
                </a:cubicBezTo>
                <a:cubicBezTo>
                  <a:pt x="104108" y="85422"/>
                  <a:pt x="87201" y="102328"/>
                  <a:pt x="65846" y="102328"/>
                </a:cubicBezTo>
                <a:cubicBezTo>
                  <a:pt x="44936" y="102328"/>
                  <a:pt x="28029" y="85422"/>
                  <a:pt x="28029" y="64511"/>
                </a:cubicBezTo>
                <a:cubicBezTo>
                  <a:pt x="28029" y="43156"/>
                  <a:pt x="44936" y="26249"/>
                  <a:pt x="65846" y="26249"/>
                </a:cubicBezTo>
                <a:close/>
                <a:moveTo>
                  <a:pt x="66291" y="0"/>
                </a:moveTo>
                <a:cubicBezTo>
                  <a:pt x="29809" y="0"/>
                  <a:pt x="0" y="29809"/>
                  <a:pt x="0" y="66291"/>
                </a:cubicBezTo>
                <a:cubicBezTo>
                  <a:pt x="0" y="84977"/>
                  <a:pt x="18241" y="118345"/>
                  <a:pt x="18241" y="118345"/>
                </a:cubicBezTo>
                <a:lnTo>
                  <a:pt x="64066" y="195758"/>
                </a:lnTo>
                <a:lnTo>
                  <a:pt x="111671" y="119234"/>
                </a:lnTo>
                <a:cubicBezTo>
                  <a:pt x="111671" y="119234"/>
                  <a:pt x="133027" y="87201"/>
                  <a:pt x="133027" y="66291"/>
                </a:cubicBezTo>
                <a:cubicBezTo>
                  <a:pt x="133027" y="29809"/>
                  <a:pt x="103218" y="0"/>
                  <a:pt x="66291" y="0"/>
                </a:cubicBezTo>
                <a:close/>
              </a:path>
            </a:pathLst>
          </a:cu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p46"/>
          <p:cNvSpPr/>
          <p:nvPr/>
        </p:nvSpPr>
        <p:spPr>
          <a:xfrm flipH="1">
            <a:off x="3084036" y="3005170"/>
            <a:ext cx="279689" cy="411581"/>
          </a:xfrm>
          <a:custGeom>
            <a:rect b="b" l="l" r="r" t="t"/>
            <a:pathLst>
              <a:path extrusionOk="0" h="195758" w="133027">
                <a:moveTo>
                  <a:pt x="65846" y="26249"/>
                </a:moveTo>
                <a:cubicBezTo>
                  <a:pt x="87201" y="26249"/>
                  <a:pt x="104108" y="43156"/>
                  <a:pt x="104108" y="64511"/>
                </a:cubicBezTo>
                <a:cubicBezTo>
                  <a:pt x="104108" y="85422"/>
                  <a:pt x="87201" y="102328"/>
                  <a:pt x="65846" y="102328"/>
                </a:cubicBezTo>
                <a:cubicBezTo>
                  <a:pt x="44936" y="102328"/>
                  <a:pt x="28029" y="85422"/>
                  <a:pt x="28029" y="64511"/>
                </a:cubicBezTo>
                <a:cubicBezTo>
                  <a:pt x="28029" y="43156"/>
                  <a:pt x="44936" y="26249"/>
                  <a:pt x="65846" y="26249"/>
                </a:cubicBezTo>
                <a:close/>
                <a:moveTo>
                  <a:pt x="66291" y="0"/>
                </a:moveTo>
                <a:cubicBezTo>
                  <a:pt x="29809" y="0"/>
                  <a:pt x="0" y="29809"/>
                  <a:pt x="0" y="66291"/>
                </a:cubicBezTo>
                <a:cubicBezTo>
                  <a:pt x="0" y="84977"/>
                  <a:pt x="18241" y="118345"/>
                  <a:pt x="18241" y="118345"/>
                </a:cubicBezTo>
                <a:lnTo>
                  <a:pt x="64066" y="195758"/>
                </a:lnTo>
                <a:lnTo>
                  <a:pt x="111671" y="119234"/>
                </a:lnTo>
                <a:cubicBezTo>
                  <a:pt x="111671" y="119234"/>
                  <a:pt x="133027" y="87201"/>
                  <a:pt x="133027" y="66291"/>
                </a:cubicBezTo>
                <a:cubicBezTo>
                  <a:pt x="133027" y="29809"/>
                  <a:pt x="103218" y="0"/>
                  <a:pt x="66291" y="0"/>
                </a:cubicBezTo>
                <a:close/>
              </a:path>
            </a:pathLst>
          </a:cu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46"/>
          <p:cNvSpPr/>
          <p:nvPr/>
        </p:nvSpPr>
        <p:spPr>
          <a:xfrm flipH="1">
            <a:off x="2640436" y="2226845"/>
            <a:ext cx="279689" cy="411581"/>
          </a:xfrm>
          <a:custGeom>
            <a:rect b="b" l="l" r="r" t="t"/>
            <a:pathLst>
              <a:path extrusionOk="0" h="195758" w="133027">
                <a:moveTo>
                  <a:pt x="65846" y="26249"/>
                </a:moveTo>
                <a:cubicBezTo>
                  <a:pt x="87201" y="26249"/>
                  <a:pt x="104108" y="43156"/>
                  <a:pt x="104108" y="64511"/>
                </a:cubicBezTo>
                <a:cubicBezTo>
                  <a:pt x="104108" y="85422"/>
                  <a:pt x="87201" y="102328"/>
                  <a:pt x="65846" y="102328"/>
                </a:cubicBezTo>
                <a:cubicBezTo>
                  <a:pt x="44936" y="102328"/>
                  <a:pt x="28029" y="85422"/>
                  <a:pt x="28029" y="64511"/>
                </a:cubicBezTo>
                <a:cubicBezTo>
                  <a:pt x="28029" y="43156"/>
                  <a:pt x="44936" y="26249"/>
                  <a:pt x="65846" y="26249"/>
                </a:cubicBezTo>
                <a:close/>
                <a:moveTo>
                  <a:pt x="66291" y="0"/>
                </a:moveTo>
                <a:cubicBezTo>
                  <a:pt x="29809" y="0"/>
                  <a:pt x="0" y="29809"/>
                  <a:pt x="0" y="66291"/>
                </a:cubicBezTo>
                <a:cubicBezTo>
                  <a:pt x="0" y="84977"/>
                  <a:pt x="18241" y="118345"/>
                  <a:pt x="18241" y="118345"/>
                </a:cubicBezTo>
                <a:lnTo>
                  <a:pt x="64066" y="195758"/>
                </a:lnTo>
                <a:lnTo>
                  <a:pt x="111671" y="119234"/>
                </a:lnTo>
                <a:cubicBezTo>
                  <a:pt x="111671" y="119234"/>
                  <a:pt x="133027" y="87201"/>
                  <a:pt x="133027" y="66291"/>
                </a:cubicBezTo>
                <a:cubicBezTo>
                  <a:pt x="133027" y="29809"/>
                  <a:pt x="103218" y="0"/>
                  <a:pt x="66291" y="0"/>
                </a:cubicBezTo>
                <a:close/>
              </a:path>
            </a:pathLst>
          </a:cu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47"/>
          <p:cNvSpPr txBox="1"/>
          <p:nvPr>
            <p:ph type="title"/>
          </p:nvPr>
        </p:nvSpPr>
        <p:spPr>
          <a:xfrm>
            <a:off x="720775" y="367200"/>
            <a:ext cx="7703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eSWUG </a:t>
            </a:r>
            <a:r>
              <a:rPr lang="en"/>
              <a:t>MEETINGS</a:t>
            </a:r>
            <a:endParaRPr/>
          </a:p>
        </p:txBody>
      </p:sp>
      <p:sp>
        <p:nvSpPr>
          <p:cNvPr id="385" name="Google Shape;385;p47"/>
          <p:cNvSpPr/>
          <p:nvPr/>
        </p:nvSpPr>
        <p:spPr>
          <a:xfrm>
            <a:off x="14217125" y="2728925"/>
            <a:ext cx="95400" cy="954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47"/>
          <p:cNvSpPr txBox="1"/>
          <p:nvPr>
            <p:ph idx="1" type="subTitle"/>
          </p:nvPr>
        </p:nvSpPr>
        <p:spPr>
          <a:xfrm>
            <a:off x="3429363" y="2315525"/>
            <a:ext cx="22851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August 2023</a:t>
            </a:r>
            <a:endParaRPr/>
          </a:p>
        </p:txBody>
      </p:sp>
      <p:sp>
        <p:nvSpPr>
          <p:cNvPr id="387" name="Google Shape;387;p47"/>
          <p:cNvSpPr txBox="1"/>
          <p:nvPr>
            <p:ph idx="2" type="subTitle"/>
          </p:nvPr>
        </p:nvSpPr>
        <p:spPr>
          <a:xfrm>
            <a:off x="3328725" y="2758750"/>
            <a:ext cx="2487900" cy="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 presentations about collaboration &amp; Primo VE</a:t>
            </a:r>
            <a:endParaRPr/>
          </a:p>
        </p:txBody>
      </p:sp>
      <p:sp>
        <p:nvSpPr>
          <p:cNvPr id="388" name="Google Shape;388;p47"/>
          <p:cNvSpPr txBox="1"/>
          <p:nvPr>
            <p:ph idx="3" type="subTitle"/>
          </p:nvPr>
        </p:nvSpPr>
        <p:spPr>
          <a:xfrm>
            <a:off x="6154224" y="2315513"/>
            <a:ext cx="22845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February 2024</a:t>
            </a:r>
            <a:endParaRPr/>
          </a:p>
        </p:txBody>
      </p:sp>
      <p:sp>
        <p:nvSpPr>
          <p:cNvPr id="389" name="Google Shape;389;p47"/>
          <p:cNvSpPr txBox="1"/>
          <p:nvPr>
            <p:ph idx="4" type="subTitle"/>
          </p:nvPr>
        </p:nvSpPr>
        <p:spPr>
          <a:xfrm>
            <a:off x="6153625" y="2752825"/>
            <a:ext cx="2572500" cy="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 presentations about Alma Analytics &amp; COUNTER/SUSHI</a:t>
            </a:r>
            <a:endParaRPr/>
          </a:p>
        </p:txBody>
      </p:sp>
      <p:sp>
        <p:nvSpPr>
          <p:cNvPr id="390" name="Google Shape;390;p47"/>
          <p:cNvSpPr txBox="1"/>
          <p:nvPr>
            <p:ph idx="5" type="subTitle"/>
          </p:nvPr>
        </p:nvSpPr>
        <p:spPr>
          <a:xfrm>
            <a:off x="706474" y="2315513"/>
            <a:ext cx="2284500" cy="3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ELUNA 2023</a:t>
            </a:r>
            <a:endParaRPr/>
          </a:p>
        </p:txBody>
      </p:sp>
      <p:sp>
        <p:nvSpPr>
          <p:cNvPr id="391" name="Google Shape;391;p47"/>
          <p:cNvSpPr txBox="1"/>
          <p:nvPr>
            <p:ph idx="6" type="subTitle"/>
          </p:nvPr>
        </p:nvSpPr>
        <p:spPr>
          <a:xfrm>
            <a:off x="705725" y="2752822"/>
            <a:ext cx="2286000" cy="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Brainstormed ideas for future eSWUG meetings</a:t>
            </a:r>
            <a:endParaRPr/>
          </a:p>
        </p:txBody>
      </p:sp>
      <p:sp>
        <p:nvSpPr>
          <p:cNvPr id="392" name="Google Shape;392;p47"/>
          <p:cNvSpPr txBox="1"/>
          <p:nvPr>
            <p:ph idx="7" type="title"/>
          </p:nvPr>
        </p:nvSpPr>
        <p:spPr>
          <a:xfrm>
            <a:off x="705616" y="3334944"/>
            <a:ext cx="2286000" cy="4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15 Attendees</a:t>
            </a:r>
            <a:endParaRPr/>
          </a:p>
        </p:txBody>
      </p:sp>
      <p:sp>
        <p:nvSpPr>
          <p:cNvPr id="393" name="Google Shape;393;p47"/>
          <p:cNvSpPr txBox="1"/>
          <p:nvPr>
            <p:ph idx="8" type="title"/>
          </p:nvPr>
        </p:nvSpPr>
        <p:spPr>
          <a:xfrm>
            <a:off x="3429666" y="3334944"/>
            <a:ext cx="2286000" cy="4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22 Attendees</a:t>
            </a:r>
            <a:endParaRPr/>
          </a:p>
        </p:txBody>
      </p:sp>
      <p:sp>
        <p:nvSpPr>
          <p:cNvPr id="394" name="Google Shape;394;p47"/>
          <p:cNvSpPr txBox="1"/>
          <p:nvPr>
            <p:ph idx="9" type="title"/>
          </p:nvPr>
        </p:nvSpPr>
        <p:spPr>
          <a:xfrm>
            <a:off x="6153725" y="3334944"/>
            <a:ext cx="2286000" cy="4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32 Attendees</a:t>
            </a:r>
            <a:endParaRPr/>
          </a:p>
        </p:txBody>
      </p:sp>
      <p:grpSp>
        <p:nvGrpSpPr>
          <p:cNvPr id="395" name="Google Shape;395;p47"/>
          <p:cNvGrpSpPr/>
          <p:nvPr/>
        </p:nvGrpSpPr>
        <p:grpSpPr>
          <a:xfrm>
            <a:off x="1487733" y="1469644"/>
            <a:ext cx="722356" cy="709316"/>
            <a:chOff x="1812425" y="1789394"/>
            <a:chExt cx="958413" cy="928181"/>
          </a:xfrm>
        </p:grpSpPr>
        <p:sp>
          <p:nvSpPr>
            <p:cNvPr id="396" name="Google Shape;396;p47"/>
            <p:cNvSpPr/>
            <p:nvPr/>
          </p:nvSpPr>
          <p:spPr>
            <a:xfrm>
              <a:off x="2164709" y="1789394"/>
              <a:ext cx="606129" cy="922044"/>
            </a:xfrm>
            <a:custGeom>
              <a:rect b="b" l="l" r="r" t="t"/>
              <a:pathLst>
                <a:path extrusionOk="0" h="56111" w="36886">
                  <a:moveTo>
                    <a:pt x="7072" y="0"/>
                  </a:moveTo>
                  <a:cubicBezTo>
                    <a:pt x="4666" y="0"/>
                    <a:pt x="2333" y="292"/>
                    <a:pt x="1" y="948"/>
                  </a:cubicBezTo>
                  <a:cubicBezTo>
                    <a:pt x="12029" y="4082"/>
                    <a:pt x="21286" y="15016"/>
                    <a:pt x="21286" y="28065"/>
                  </a:cubicBezTo>
                  <a:cubicBezTo>
                    <a:pt x="21213" y="40675"/>
                    <a:pt x="12976" y="51756"/>
                    <a:pt x="876" y="55400"/>
                  </a:cubicBezTo>
                  <a:cubicBezTo>
                    <a:pt x="2985" y="55881"/>
                    <a:pt x="5088" y="56110"/>
                    <a:pt x="7155" y="56110"/>
                  </a:cubicBezTo>
                  <a:cubicBezTo>
                    <a:pt x="21094" y="56110"/>
                    <a:pt x="33413" y="45672"/>
                    <a:pt x="35064" y="31199"/>
                  </a:cubicBezTo>
                  <a:cubicBezTo>
                    <a:pt x="36886" y="14506"/>
                    <a:pt x="23838" y="0"/>
                    <a:pt x="707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47"/>
            <p:cNvSpPr/>
            <p:nvPr/>
          </p:nvSpPr>
          <p:spPr>
            <a:xfrm>
              <a:off x="1812425" y="1794175"/>
              <a:ext cx="923400" cy="923400"/>
            </a:xfrm>
            <a:prstGeom prst="ellipse">
              <a:avLst/>
            </a:prstGeom>
            <a:noFill/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98" name="Google Shape;398;p47"/>
          <p:cNvGrpSpPr/>
          <p:nvPr/>
        </p:nvGrpSpPr>
        <p:grpSpPr>
          <a:xfrm>
            <a:off x="4211470" y="1459798"/>
            <a:ext cx="722420" cy="729007"/>
            <a:chOff x="2965125" y="1672328"/>
            <a:chExt cx="1152001" cy="1159547"/>
          </a:xfrm>
        </p:grpSpPr>
        <p:sp>
          <p:nvSpPr>
            <p:cNvPr id="399" name="Google Shape;399;p47"/>
            <p:cNvSpPr/>
            <p:nvPr/>
          </p:nvSpPr>
          <p:spPr>
            <a:xfrm>
              <a:off x="3548783" y="1672328"/>
              <a:ext cx="568343" cy="1156176"/>
            </a:xfrm>
            <a:custGeom>
              <a:rect b="b" l="l" r="r" t="t"/>
              <a:pathLst>
                <a:path extrusionOk="0" h="56057" w="27556">
                  <a:moveTo>
                    <a:pt x="1" y="0"/>
                  </a:moveTo>
                  <a:lnTo>
                    <a:pt x="1" y="56056"/>
                  </a:lnTo>
                  <a:cubicBezTo>
                    <a:pt x="15309" y="55838"/>
                    <a:pt x="27555" y="43373"/>
                    <a:pt x="27555" y="28065"/>
                  </a:cubicBezTo>
                  <a:cubicBezTo>
                    <a:pt x="27555" y="12757"/>
                    <a:pt x="15309" y="292"/>
                    <a:pt x="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Google Shape;400;p47"/>
            <p:cNvSpPr/>
            <p:nvPr/>
          </p:nvSpPr>
          <p:spPr>
            <a:xfrm>
              <a:off x="2965125" y="1679875"/>
              <a:ext cx="1152000" cy="1152000"/>
            </a:xfrm>
            <a:prstGeom prst="ellipse">
              <a:avLst/>
            </a:prstGeom>
            <a:noFill/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01" name="Google Shape;401;p47"/>
          <p:cNvSpPr/>
          <p:nvPr/>
        </p:nvSpPr>
        <p:spPr>
          <a:xfrm>
            <a:off x="6935270" y="1462202"/>
            <a:ext cx="722400" cy="724200"/>
          </a:xfrm>
          <a:prstGeom prst="ellipse">
            <a:avLst/>
          </a:prstGeom>
          <a:solidFill>
            <a:schemeClr val="accent3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48"/>
          <p:cNvSpPr txBox="1"/>
          <p:nvPr>
            <p:ph type="title"/>
          </p:nvPr>
        </p:nvSpPr>
        <p:spPr>
          <a:xfrm>
            <a:off x="3077174" y="363375"/>
            <a:ext cx="4153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LESSONS LEARNED</a:t>
            </a:r>
            <a:endParaRPr/>
          </a:p>
        </p:txBody>
      </p:sp>
      <p:sp>
        <p:nvSpPr>
          <p:cNvPr id="407" name="Google Shape;407;p48"/>
          <p:cNvSpPr txBox="1"/>
          <p:nvPr>
            <p:ph idx="1" type="subTitle"/>
          </p:nvPr>
        </p:nvSpPr>
        <p:spPr>
          <a:xfrm>
            <a:off x="3077176" y="2385650"/>
            <a:ext cx="2739600" cy="57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ASPIRATIONS</a:t>
            </a:r>
            <a:endParaRPr/>
          </a:p>
        </p:txBody>
      </p:sp>
      <p:sp>
        <p:nvSpPr>
          <p:cNvPr id="408" name="Google Shape;408;p48"/>
          <p:cNvSpPr txBox="1"/>
          <p:nvPr>
            <p:ph idx="2" type="subTitle"/>
          </p:nvPr>
        </p:nvSpPr>
        <p:spPr>
          <a:xfrm>
            <a:off x="2913650" y="936075"/>
            <a:ext cx="5257500" cy="118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Don’t use Zoom Webinars at the meeting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Double check closed captioning in working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Danielle needs a better mic (sorry!)</a:t>
            </a:r>
            <a:endParaRPr sz="15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</p:txBody>
      </p:sp>
      <p:sp>
        <p:nvSpPr>
          <p:cNvPr id="409" name="Google Shape;409;p48"/>
          <p:cNvSpPr txBox="1"/>
          <p:nvPr>
            <p:ph idx="3" type="subTitle"/>
          </p:nvPr>
        </p:nvSpPr>
        <p:spPr>
          <a:xfrm>
            <a:off x="2913650" y="2946100"/>
            <a:ext cx="3229200" cy="118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More eSWUGgies volunteers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Recording future meetings</a:t>
            </a:r>
            <a:br>
              <a:rPr lang="en" sz="1500"/>
            </a:br>
            <a:r>
              <a:rPr lang="en" sz="1500"/>
              <a:t>(not all can join all meetings)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Set a meeting for just Q&amp;A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ExL Product Trainings</a:t>
            </a:r>
            <a:endParaRPr sz="1500"/>
          </a:p>
        </p:txBody>
      </p:sp>
      <p:sp>
        <p:nvSpPr>
          <p:cNvPr id="410" name="Google Shape;410;p48"/>
          <p:cNvSpPr/>
          <p:nvPr/>
        </p:nvSpPr>
        <p:spPr>
          <a:xfrm>
            <a:off x="6142900" y="2571750"/>
            <a:ext cx="1049350" cy="1259244"/>
          </a:xfrm>
          <a:custGeom>
            <a:rect b="b" l="l" r="r" t="t"/>
            <a:pathLst>
              <a:path extrusionOk="0" h="22062" w="18375">
                <a:moveTo>
                  <a:pt x="4231" y="8416"/>
                </a:moveTo>
                <a:cubicBezTo>
                  <a:pt x="5670" y="9929"/>
                  <a:pt x="7139" y="11427"/>
                  <a:pt x="8652" y="12881"/>
                </a:cubicBezTo>
                <a:cubicBezTo>
                  <a:pt x="8446" y="13146"/>
                  <a:pt x="8564" y="13660"/>
                  <a:pt x="9019" y="13660"/>
                </a:cubicBezTo>
                <a:cubicBezTo>
                  <a:pt x="9107" y="13660"/>
                  <a:pt x="9195" y="13645"/>
                  <a:pt x="9283" y="13586"/>
                </a:cubicBezTo>
                <a:cubicBezTo>
                  <a:pt x="11134" y="15217"/>
                  <a:pt x="13058" y="16876"/>
                  <a:pt x="15070" y="18345"/>
                </a:cubicBezTo>
                <a:cubicBezTo>
                  <a:pt x="15055" y="18360"/>
                  <a:pt x="15055" y="18374"/>
                  <a:pt x="15041" y="18389"/>
                </a:cubicBezTo>
                <a:cubicBezTo>
                  <a:pt x="14938" y="18551"/>
                  <a:pt x="14894" y="18742"/>
                  <a:pt x="14894" y="18933"/>
                </a:cubicBezTo>
                <a:cubicBezTo>
                  <a:pt x="14894" y="19021"/>
                  <a:pt x="14909" y="19109"/>
                  <a:pt x="14923" y="19182"/>
                </a:cubicBezTo>
                <a:cubicBezTo>
                  <a:pt x="13014" y="18786"/>
                  <a:pt x="11002" y="18419"/>
                  <a:pt x="9063" y="18316"/>
                </a:cubicBezTo>
                <a:cubicBezTo>
                  <a:pt x="9077" y="18045"/>
                  <a:pt x="8870" y="17816"/>
                  <a:pt x="8603" y="17816"/>
                </a:cubicBezTo>
                <a:cubicBezTo>
                  <a:pt x="8595" y="17816"/>
                  <a:pt x="8587" y="17816"/>
                  <a:pt x="8578" y="17816"/>
                </a:cubicBezTo>
                <a:cubicBezTo>
                  <a:pt x="8563" y="17815"/>
                  <a:pt x="8548" y="17814"/>
                  <a:pt x="8534" y="17814"/>
                </a:cubicBezTo>
                <a:cubicBezTo>
                  <a:pt x="8405" y="17814"/>
                  <a:pt x="8290" y="17871"/>
                  <a:pt x="8211" y="17963"/>
                </a:cubicBezTo>
                <a:cubicBezTo>
                  <a:pt x="7550" y="17743"/>
                  <a:pt x="6889" y="17523"/>
                  <a:pt x="6228" y="17332"/>
                </a:cubicBezTo>
                <a:lnTo>
                  <a:pt x="6228" y="17258"/>
                </a:lnTo>
                <a:cubicBezTo>
                  <a:pt x="6228" y="17199"/>
                  <a:pt x="6213" y="17141"/>
                  <a:pt x="6213" y="17082"/>
                </a:cubicBezTo>
                <a:cubicBezTo>
                  <a:pt x="6199" y="16906"/>
                  <a:pt x="6155" y="16744"/>
                  <a:pt x="6067" y="16612"/>
                </a:cubicBezTo>
                <a:cubicBezTo>
                  <a:pt x="5920" y="16377"/>
                  <a:pt x="5699" y="16201"/>
                  <a:pt x="5450" y="16127"/>
                </a:cubicBezTo>
                <a:cubicBezTo>
                  <a:pt x="5344" y="16093"/>
                  <a:pt x="5237" y="16076"/>
                  <a:pt x="5134" y="16076"/>
                </a:cubicBezTo>
                <a:cubicBezTo>
                  <a:pt x="4533" y="16076"/>
                  <a:pt x="4010" y="16615"/>
                  <a:pt x="4010" y="17229"/>
                </a:cubicBezTo>
                <a:cubicBezTo>
                  <a:pt x="4025" y="17376"/>
                  <a:pt x="4054" y="17523"/>
                  <a:pt x="4113" y="17669"/>
                </a:cubicBezTo>
                <a:cubicBezTo>
                  <a:pt x="3320" y="18595"/>
                  <a:pt x="2556" y="19549"/>
                  <a:pt x="1748" y="20460"/>
                </a:cubicBezTo>
                <a:cubicBezTo>
                  <a:pt x="1646" y="20357"/>
                  <a:pt x="1513" y="20284"/>
                  <a:pt x="1367" y="20254"/>
                </a:cubicBezTo>
                <a:cubicBezTo>
                  <a:pt x="1792" y="17860"/>
                  <a:pt x="2086" y="15452"/>
                  <a:pt x="2262" y="13043"/>
                </a:cubicBezTo>
                <a:lnTo>
                  <a:pt x="2277" y="13043"/>
                </a:lnTo>
                <a:cubicBezTo>
                  <a:pt x="2659" y="13043"/>
                  <a:pt x="2732" y="12543"/>
                  <a:pt x="2483" y="12367"/>
                </a:cubicBezTo>
                <a:cubicBezTo>
                  <a:pt x="2674" y="11824"/>
                  <a:pt x="2821" y="11251"/>
                  <a:pt x="2938" y="10693"/>
                </a:cubicBezTo>
                <a:lnTo>
                  <a:pt x="3012" y="10693"/>
                </a:lnTo>
                <a:cubicBezTo>
                  <a:pt x="3555" y="10693"/>
                  <a:pt x="3658" y="10002"/>
                  <a:pt x="3320" y="9738"/>
                </a:cubicBezTo>
                <a:cubicBezTo>
                  <a:pt x="3349" y="9430"/>
                  <a:pt x="3364" y="9121"/>
                  <a:pt x="3364" y="8813"/>
                </a:cubicBezTo>
                <a:cubicBezTo>
                  <a:pt x="3658" y="8813"/>
                  <a:pt x="3952" y="8710"/>
                  <a:pt x="4157" y="8490"/>
                </a:cubicBezTo>
                <a:cubicBezTo>
                  <a:pt x="4172" y="8475"/>
                  <a:pt x="4201" y="8446"/>
                  <a:pt x="4231" y="8416"/>
                </a:cubicBezTo>
                <a:close/>
                <a:moveTo>
                  <a:pt x="9944" y="0"/>
                </a:moveTo>
                <a:cubicBezTo>
                  <a:pt x="9606" y="0"/>
                  <a:pt x="9357" y="323"/>
                  <a:pt x="9445" y="646"/>
                </a:cubicBezTo>
                <a:cubicBezTo>
                  <a:pt x="9445" y="646"/>
                  <a:pt x="9445" y="661"/>
                  <a:pt x="9459" y="676"/>
                </a:cubicBezTo>
                <a:cubicBezTo>
                  <a:pt x="9489" y="764"/>
                  <a:pt x="9533" y="837"/>
                  <a:pt x="9592" y="896"/>
                </a:cubicBezTo>
                <a:cubicBezTo>
                  <a:pt x="9548" y="969"/>
                  <a:pt x="9504" y="1043"/>
                  <a:pt x="9445" y="1102"/>
                </a:cubicBezTo>
                <a:lnTo>
                  <a:pt x="9327" y="1278"/>
                </a:lnTo>
                <a:cubicBezTo>
                  <a:pt x="9186" y="1193"/>
                  <a:pt x="9026" y="1150"/>
                  <a:pt x="8863" y="1150"/>
                </a:cubicBezTo>
                <a:cubicBezTo>
                  <a:pt x="8773" y="1150"/>
                  <a:pt x="8682" y="1164"/>
                  <a:pt x="8593" y="1190"/>
                </a:cubicBezTo>
                <a:cubicBezTo>
                  <a:pt x="8270" y="1278"/>
                  <a:pt x="8020" y="1528"/>
                  <a:pt x="7932" y="1851"/>
                </a:cubicBezTo>
                <a:lnTo>
                  <a:pt x="7932" y="1865"/>
                </a:lnTo>
                <a:cubicBezTo>
                  <a:pt x="7844" y="2159"/>
                  <a:pt x="7903" y="2468"/>
                  <a:pt x="8094" y="2703"/>
                </a:cubicBezTo>
                <a:cubicBezTo>
                  <a:pt x="8138" y="2747"/>
                  <a:pt x="8167" y="2805"/>
                  <a:pt x="8211" y="2835"/>
                </a:cubicBezTo>
                <a:cubicBezTo>
                  <a:pt x="6860" y="4186"/>
                  <a:pt x="5494" y="5537"/>
                  <a:pt x="4128" y="6874"/>
                </a:cubicBezTo>
                <a:cubicBezTo>
                  <a:pt x="4069" y="6815"/>
                  <a:pt x="4010" y="6771"/>
                  <a:pt x="3922" y="6727"/>
                </a:cubicBezTo>
                <a:cubicBezTo>
                  <a:pt x="3759" y="6631"/>
                  <a:pt x="3577" y="6579"/>
                  <a:pt x="3393" y="6579"/>
                </a:cubicBezTo>
                <a:cubicBezTo>
                  <a:pt x="3295" y="6579"/>
                  <a:pt x="3196" y="6594"/>
                  <a:pt x="3100" y="6624"/>
                </a:cubicBezTo>
                <a:cubicBezTo>
                  <a:pt x="2835" y="6698"/>
                  <a:pt x="2615" y="6874"/>
                  <a:pt x="2468" y="7109"/>
                </a:cubicBezTo>
                <a:cubicBezTo>
                  <a:pt x="2409" y="7197"/>
                  <a:pt x="2380" y="7300"/>
                  <a:pt x="2351" y="7403"/>
                </a:cubicBezTo>
                <a:cubicBezTo>
                  <a:pt x="2307" y="7506"/>
                  <a:pt x="2292" y="7608"/>
                  <a:pt x="2307" y="7726"/>
                </a:cubicBezTo>
                <a:cubicBezTo>
                  <a:pt x="2307" y="8020"/>
                  <a:pt x="2424" y="8313"/>
                  <a:pt x="2644" y="8519"/>
                </a:cubicBezTo>
                <a:cubicBezTo>
                  <a:pt x="2777" y="8651"/>
                  <a:pt x="2938" y="8739"/>
                  <a:pt x="3129" y="8798"/>
                </a:cubicBezTo>
                <a:lnTo>
                  <a:pt x="3158" y="8798"/>
                </a:lnTo>
                <a:cubicBezTo>
                  <a:pt x="3129" y="9092"/>
                  <a:pt x="3100" y="9386"/>
                  <a:pt x="3100" y="9665"/>
                </a:cubicBezTo>
                <a:lnTo>
                  <a:pt x="3012" y="9665"/>
                </a:lnTo>
                <a:cubicBezTo>
                  <a:pt x="2409" y="9665"/>
                  <a:pt x="2351" y="10487"/>
                  <a:pt x="2806" y="10678"/>
                </a:cubicBezTo>
                <a:cubicBezTo>
                  <a:pt x="2615" y="11222"/>
                  <a:pt x="2439" y="11780"/>
                  <a:pt x="2292" y="12323"/>
                </a:cubicBezTo>
                <a:cubicBezTo>
                  <a:pt x="1881" y="12323"/>
                  <a:pt x="1822" y="12881"/>
                  <a:pt x="2130" y="13013"/>
                </a:cubicBezTo>
                <a:cubicBezTo>
                  <a:pt x="1778" y="15422"/>
                  <a:pt x="1484" y="17846"/>
                  <a:pt x="1132" y="20254"/>
                </a:cubicBezTo>
                <a:cubicBezTo>
                  <a:pt x="1" y="20284"/>
                  <a:pt x="1" y="22061"/>
                  <a:pt x="1161" y="22061"/>
                </a:cubicBezTo>
                <a:cubicBezTo>
                  <a:pt x="1998" y="22061"/>
                  <a:pt x="2233" y="21136"/>
                  <a:pt x="1866" y="20607"/>
                </a:cubicBezTo>
                <a:cubicBezTo>
                  <a:pt x="2747" y="19784"/>
                  <a:pt x="3555" y="18889"/>
                  <a:pt x="4275" y="17919"/>
                </a:cubicBezTo>
                <a:cubicBezTo>
                  <a:pt x="4363" y="18037"/>
                  <a:pt x="4466" y="18139"/>
                  <a:pt x="4598" y="18213"/>
                </a:cubicBezTo>
                <a:cubicBezTo>
                  <a:pt x="4763" y="18319"/>
                  <a:pt x="4952" y="18371"/>
                  <a:pt x="5142" y="18371"/>
                </a:cubicBezTo>
                <a:cubicBezTo>
                  <a:pt x="5375" y="18371"/>
                  <a:pt x="5608" y="18293"/>
                  <a:pt x="5802" y="18139"/>
                </a:cubicBezTo>
                <a:cubicBezTo>
                  <a:pt x="6008" y="17993"/>
                  <a:pt x="6155" y="17772"/>
                  <a:pt x="6213" y="17523"/>
                </a:cubicBezTo>
                <a:cubicBezTo>
                  <a:pt x="6845" y="17758"/>
                  <a:pt x="7477" y="17978"/>
                  <a:pt x="8108" y="18198"/>
                </a:cubicBezTo>
                <a:cubicBezTo>
                  <a:pt x="8005" y="18507"/>
                  <a:pt x="8240" y="18844"/>
                  <a:pt x="8578" y="18844"/>
                </a:cubicBezTo>
                <a:cubicBezTo>
                  <a:pt x="8799" y="18844"/>
                  <a:pt x="9004" y="18698"/>
                  <a:pt x="9048" y="18477"/>
                </a:cubicBezTo>
                <a:cubicBezTo>
                  <a:pt x="10987" y="18962"/>
                  <a:pt x="13073" y="19241"/>
                  <a:pt x="15070" y="19491"/>
                </a:cubicBezTo>
                <a:cubicBezTo>
                  <a:pt x="15100" y="19549"/>
                  <a:pt x="15158" y="19608"/>
                  <a:pt x="15202" y="19667"/>
                </a:cubicBezTo>
                <a:cubicBezTo>
                  <a:pt x="15393" y="19858"/>
                  <a:pt x="15658" y="19975"/>
                  <a:pt x="15937" y="19975"/>
                </a:cubicBezTo>
                <a:cubicBezTo>
                  <a:pt x="16245" y="19961"/>
                  <a:pt x="16539" y="19814"/>
                  <a:pt x="16730" y="19549"/>
                </a:cubicBezTo>
                <a:cubicBezTo>
                  <a:pt x="16818" y="19461"/>
                  <a:pt x="16877" y="19344"/>
                  <a:pt x="16921" y="19212"/>
                </a:cubicBezTo>
                <a:lnTo>
                  <a:pt x="17156" y="19314"/>
                </a:lnTo>
                <a:cubicBezTo>
                  <a:pt x="17053" y="19549"/>
                  <a:pt x="17112" y="19829"/>
                  <a:pt x="17288" y="20005"/>
                </a:cubicBezTo>
                <a:cubicBezTo>
                  <a:pt x="17408" y="20124"/>
                  <a:pt x="17566" y="20188"/>
                  <a:pt x="17726" y="20188"/>
                </a:cubicBezTo>
                <a:cubicBezTo>
                  <a:pt x="17861" y="20188"/>
                  <a:pt x="17996" y="20143"/>
                  <a:pt x="18111" y="20049"/>
                </a:cubicBezTo>
                <a:cubicBezTo>
                  <a:pt x="18228" y="19975"/>
                  <a:pt x="18316" y="19858"/>
                  <a:pt x="18346" y="19726"/>
                </a:cubicBezTo>
                <a:cubicBezTo>
                  <a:pt x="18375" y="19608"/>
                  <a:pt x="18375" y="19505"/>
                  <a:pt x="18346" y="19388"/>
                </a:cubicBezTo>
                <a:cubicBezTo>
                  <a:pt x="18316" y="19256"/>
                  <a:pt x="18228" y="19138"/>
                  <a:pt x="18125" y="19065"/>
                </a:cubicBezTo>
                <a:cubicBezTo>
                  <a:pt x="18012" y="18976"/>
                  <a:pt x="17877" y="18931"/>
                  <a:pt x="17739" y="18931"/>
                </a:cubicBezTo>
                <a:cubicBezTo>
                  <a:pt x="17626" y="18931"/>
                  <a:pt x="17511" y="18961"/>
                  <a:pt x="17405" y="19021"/>
                </a:cubicBezTo>
                <a:cubicBezTo>
                  <a:pt x="17361" y="19050"/>
                  <a:pt x="17317" y="19079"/>
                  <a:pt x="17273" y="19124"/>
                </a:cubicBezTo>
                <a:cubicBezTo>
                  <a:pt x="17170" y="19079"/>
                  <a:pt x="17053" y="19050"/>
                  <a:pt x="16935" y="19006"/>
                </a:cubicBezTo>
                <a:cubicBezTo>
                  <a:pt x="16950" y="18933"/>
                  <a:pt x="16935" y="18874"/>
                  <a:pt x="16935" y="18800"/>
                </a:cubicBezTo>
                <a:cubicBezTo>
                  <a:pt x="16906" y="18580"/>
                  <a:pt x="16803" y="18374"/>
                  <a:pt x="16656" y="18213"/>
                </a:cubicBezTo>
                <a:cubicBezTo>
                  <a:pt x="16598" y="18169"/>
                  <a:pt x="16524" y="18125"/>
                  <a:pt x="16465" y="18081"/>
                </a:cubicBezTo>
                <a:cubicBezTo>
                  <a:pt x="16377" y="18007"/>
                  <a:pt x="16275" y="17963"/>
                  <a:pt x="16172" y="17934"/>
                </a:cubicBezTo>
                <a:cubicBezTo>
                  <a:pt x="16091" y="17915"/>
                  <a:pt x="16008" y="17906"/>
                  <a:pt x="15926" y="17906"/>
                </a:cubicBezTo>
                <a:cubicBezTo>
                  <a:pt x="15679" y="17906"/>
                  <a:pt x="15434" y="17989"/>
                  <a:pt x="15246" y="18154"/>
                </a:cubicBezTo>
                <a:cubicBezTo>
                  <a:pt x="13410" y="16494"/>
                  <a:pt x="11384" y="14967"/>
                  <a:pt x="9401" y="13483"/>
                </a:cubicBezTo>
                <a:cubicBezTo>
                  <a:pt x="9577" y="13204"/>
                  <a:pt x="9474" y="12720"/>
                  <a:pt x="9034" y="12720"/>
                </a:cubicBezTo>
                <a:cubicBezTo>
                  <a:pt x="8975" y="12720"/>
                  <a:pt x="8916" y="12720"/>
                  <a:pt x="8872" y="12749"/>
                </a:cubicBezTo>
                <a:cubicBezTo>
                  <a:pt x="7403" y="11236"/>
                  <a:pt x="5876" y="9753"/>
                  <a:pt x="4333" y="8299"/>
                </a:cubicBezTo>
                <a:cubicBezTo>
                  <a:pt x="4392" y="8211"/>
                  <a:pt x="4422" y="8122"/>
                  <a:pt x="4451" y="8034"/>
                </a:cubicBezTo>
                <a:cubicBezTo>
                  <a:pt x="4466" y="7931"/>
                  <a:pt x="4480" y="7829"/>
                  <a:pt x="4495" y="7726"/>
                </a:cubicBezTo>
                <a:cubicBezTo>
                  <a:pt x="4495" y="7667"/>
                  <a:pt x="4480" y="7608"/>
                  <a:pt x="4466" y="7550"/>
                </a:cubicBezTo>
                <a:cubicBezTo>
                  <a:pt x="4466" y="7476"/>
                  <a:pt x="4451" y="7417"/>
                  <a:pt x="4436" y="7344"/>
                </a:cubicBezTo>
                <a:cubicBezTo>
                  <a:pt x="4392" y="7226"/>
                  <a:pt x="4333" y="7109"/>
                  <a:pt x="4260" y="6991"/>
                </a:cubicBezTo>
                <a:cubicBezTo>
                  <a:pt x="5773" y="5772"/>
                  <a:pt x="7183" y="4436"/>
                  <a:pt x="8490" y="2996"/>
                </a:cubicBezTo>
                <a:cubicBezTo>
                  <a:pt x="8608" y="3040"/>
                  <a:pt x="8740" y="3070"/>
                  <a:pt x="8872" y="3070"/>
                </a:cubicBezTo>
                <a:lnTo>
                  <a:pt x="9122" y="3040"/>
                </a:lnTo>
                <a:cubicBezTo>
                  <a:pt x="9239" y="3011"/>
                  <a:pt x="9357" y="2952"/>
                  <a:pt x="9445" y="2864"/>
                </a:cubicBezTo>
                <a:cubicBezTo>
                  <a:pt x="9606" y="2747"/>
                  <a:pt x="9724" y="2570"/>
                  <a:pt x="9783" y="2379"/>
                </a:cubicBezTo>
                <a:cubicBezTo>
                  <a:pt x="9885" y="2042"/>
                  <a:pt x="9783" y="1689"/>
                  <a:pt x="9548" y="1439"/>
                </a:cubicBezTo>
                <a:lnTo>
                  <a:pt x="9533" y="1425"/>
                </a:lnTo>
                <a:cubicBezTo>
                  <a:pt x="9504" y="1410"/>
                  <a:pt x="9489" y="1395"/>
                  <a:pt x="9459" y="1366"/>
                </a:cubicBezTo>
                <a:lnTo>
                  <a:pt x="9548" y="1263"/>
                </a:lnTo>
                <a:cubicBezTo>
                  <a:pt x="9621" y="1190"/>
                  <a:pt x="9694" y="1102"/>
                  <a:pt x="9753" y="1014"/>
                </a:cubicBezTo>
                <a:cubicBezTo>
                  <a:pt x="9812" y="1043"/>
                  <a:pt x="9885" y="1043"/>
                  <a:pt x="9944" y="1043"/>
                </a:cubicBezTo>
                <a:cubicBezTo>
                  <a:pt x="10164" y="1043"/>
                  <a:pt x="10355" y="896"/>
                  <a:pt x="10429" y="676"/>
                </a:cubicBezTo>
                <a:cubicBezTo>
                  <a:pt x="10429" y="661"/>
                  <a:pt x="10429" y="661"/>
                  <a:pt x="10444" y="646"/>
                </a:cubicBezTo>
                <a:cubicBezTo>
                  <a:pt x="10532" y="323"/>
                  <a:pt x="10282" y="0"/>
                  <a:pt x="994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48"/>
          <p:cNvSpPr/>
          <p:nvPr/>
        </p:nvSpPr>
        <p:spPr>
          <a:xfrm>
            <a:off x="1951750" y="542600"/>
            <a:ext cx="926593" cy="1259215"/>
          </a:xfrm>
          <a:custGeom>
            <a:rect b="b" l="l" r="r" t="t"/>
            <a:pathLst>
              <a:path extrusionOk="0" h="26468" w="19301">
                <a:moveTo>
                  <a:pt x="11912" y="1953"/>
                </a:moveTo>
                <a:lnTo>
                  <a:pt x="11986" y="2056"/>
                </a:lnTo>
                <a:cubicBezTo>
                  <a:pt x="12074" y="2188"/>
                  <a:pt x="12177" y="2321"/>
                  <a:pt x="12294" y="2438"/>
                </a:cubicBezTo>
                <a:cubicBezTo>
                  <a:pt x="12030" y="2732"/>
                  <a:pt x="12162" y="3319"/>
                  <a:pt x="12662" y="3319"/>
                </a:cubicBezTo>
                <a:lnTo>
                  <a:pt x="12735" y="3319"/>
                </a:lnTo>
                <a:cubicBezTo>
                  <a:pt x="13367" y="5258"/>
                  <a:pt x="14189" y="7168"/>
                  <a:pt x="14938" y="9092"/>
                </a:cubicBezTo>
                <a:cubicBezTo>
                  <a:pt x="15673" y="10957"/>
                  <a:pt x="16363" y="12881"/>
                  <a:pt x="17215" y="14717"/>
                </a:cubicBezTo>
                <a:cubicBezTo>
                  <a:pt x="16583" y="14761"/>
                  <a:pt x="16598" y="15775"/>
                  <a:pt x="17259" y="15775"/>
                </a:cubicBezTo>
                <a:cubicBezTo>
                  <a:pt x="17332" y="15775"/>
                  <a:pt x="17406" y="15760"/>
                  <a:pt x="17479" y="15731"/>
                </a:cubicBezTo>
                <a:cubicBezTo>
                  <a:pt x="17597" y="15892"/>
                  <a:pt x="17714" y="16054"/>
                  <a:pt x="17846" y="16215"/>
                </a:cubicBezTo>
                <a:cubicBezTo>
                  <a:pt x="17920" y="16303"/>
                  <a:pt x="17978" y="16421"/>
                  <a:pt x="18067" y="16524"/>
                </a:cubicBezTo>
                <a:cubicBezTo>
                  <a:pt x="17714" y="16803"/>
                  <a:pt x="17743" y="17346"/>
                  <a:pt x="18125" y="17596"/>
                </a:cubicBezTo>
                <a:cubicBezTo>
                  <a:pt x="17420" y="18169"/>
                  <a:pt x="16715" y="18727"/>
                  <a:pt x="16040" y="19329"/>
                </a:cubicBezTo>
                <a:cubicBezTo>
                  <a:pt x="15952" y="19197"/>
                  <a:pt x="15790" y="19109"/>
                  <a:pt x="15628" y="19109"/>
                </a:cubicBezTo>
                <a:cubicBezTo>
                  <a:pt x="15335" y="19123"/>
                  <a:pt x="15100" y="19358"/>
                  <a:pt x="15085" y="19652"/>
                </a:cubicBezTo>
                <a:cubicBezTo>
                  <a:pt x="15085" y="19711"/>
                  <a:pt x="15100" y="19784"/>
                  <a:pt x="15129" y="19843"/>
                </a:cubicBezTo>
                <a:cubicBezTo>
                  <a:pt x="14174" y="20607"/>
                  <a:pt x="13249" y="21429"/>
                  <a:pt x="12309" y="22237"/>
                </a:cubicBezTo>
                <a:cubicBezTo>
                  <a:pt x="12309" y="22223"/>
                  <a:pt x="12294" y="22208"/>
                  <a:pt x="12280" y="22179"/>
                </a:cubicBezTo>
                <a:cubicBezTo>
                  <a:pt x="12280" y="22179"/>
                  <a:pt x="12265" y="22164"/>
                  <a:pt x="12265" y="22149"/>
                </a:cubicBezTo>
                <a:cubicBezTo>
                  <a:pt x="12147" y="21958"/>
                  <a:pt x="11986" y="21826"/>
                  <a:pt x="11795" y="21738"/>
                </a:cubicBezTo>
                <a:cubicBezTo>
                  <a:pt x="11672" y="21685"/>
                  <a:pt x="11538" y="21659"/>
                  <a:pt x="11406" y="21659"/>
                </a:cubicBezTo>
                <a:cubicBezTo>
                  <a:pt x="11318" y="21659"/>
                  <a:pt x="11231" y="21670"/>
                  <a:pt x="11149" y="21694"/>
                </a:cubicBezTo>
                <a:cubicBezTo>
                  <a:pt x="11046" y="21738"/>
                  <a:pt x="10958" y="21767"/>
                  <a:pt x="10870" y="21811"/>
                </a:cubicBezTo>
                <a:cubicBezTo>
                  <a:pt x="10547" y="21988"/>
                  <a:pt x="10341" y="22340"/>
                  <a:pt x="10356" y="22707"/>
                </a:cubicBezTo>
                <a:cubicBezTo>
                  <a:pt x="10356" y="22722"/>
                  <a:pt x="10356" y="22722"/>
                  <a:pt x="10356" y="22737"/>
                </a:cubicBezTo>
                <a:cubicBezTo>
                  <a:pt x="10356" y="22781"/>
                  <a:pt x="10356" y="22825"/>
                  <a:pt x="10370" y="22884"/>
                </a:cubicBezTo>
                <a:cubicBezTo>
                  <a:pt x="8843" y="23280"/>
                  <a:pt x="7330" y="23824"/>
                  <a:pt x="5788" y="24147"/>
                </a:cubicBezTo>
                <a:cubicBezTo>
                  <a:pt x="5714" y="23932"/>
                  <a:pt x="5524" y="23825"/>
                  <a:pt x="5333" y="23825"/>
                </a:cubicBezTo>
                <a:cubicBezTo>
                  <a:pt x="5145" y="23825"/>
                  <a:pt x="4957" y="23928"/>
                  <a:pt x="4877" y="24132"/>
                </a:cubicBezTo>
                <a:cubicBezTo>
                  <a:pt x="3922" y="24308"/>
                  <a:pt x="2982" y="24558"/>
                  <a:pt x="2086" y="24896"/>
                </a:cubicBezTo>
                <a:cubicBezTo>
                  <a:pt x="2028" y="24793"/>
                  <a:pt x="1969" y="24705"/>
                  <a:pt x="1881" y="24617"/>
                </a:cubicBezTo>
                <a:cubicBezTo>
                  <a:pt x="2145" y="24279"/>
                  <a:pt x="2410" y="23926"/>
                  <a:pt x="2659" y="23559"/>
                </a:cubicBezTo>
                <a:cubicBezTo>
                  <a:pt x="2703" y="23589"/>
                  <a:pt x="2777" y="23603"/>
                  <a:pt x="2835" y="23603"/>
                </a:cubicBezTo>
                <a:cubicBezTo>
                  <a:pt x="3159" y="23589"/>
                  <a:pt x="3320" y="23236"/>
                  <a:pt x="3129" y="22986"/>
                </a:cubicBezTo>
                <a:cubicBezTo>
                  <a:pt x="4216" y="22267"/>
                  <a:pt x="5230" y="21444"/>
                  <a:pt x="6170" y="20533"/>
                </a:cubicBezTo>
                <a:cubicBezTo>
                  <a:pt x="6206" y="20541"/>
                  <a:pt x="6239" y="20544"/>
                  <a:pt x="6272" y="20544"/>
                </a:cubicBezTo>
                <a:cubicBezTo>
                  <a:pt x="6305" y="20544"/>
                  <a:pt x="6338" y="20541"/>
                  <a:pt x="6375" y="20533"/>
                </a:cubicBezTo>
                <a:cubicBezTo>
                  <a:pt x="6537" y="20489"/>
                  <a:pt x="6669" y="20357"/>
                  <a:pt x="6713" y="20196"/>
                </a:cubicBezTo>
                <a:lnTo>
                  <a:pt x="6713" y="20166"/>
                </a:lnTo>
                <a:cubicBezTo>
                  <a:pt x="6772" y="20005"/>
                  <a:pt x="6713" y="19814"/>
                  <a:pt x="6581" y="19696"/>
                </a:cubicBezTo>
                <a:cubicBezTo>
                  <a:pt x="7242" y="18727"/>
                  <a:pt x="7859" y="17713"/>
                  <a:pt x="8490" y="16715"/>
                </a:cubicBezTo>
                <a:cubicBezTo>
                  <a:pt x="8564" y="16759"/>
                  <a:pt x="8637" y="16773"/>
                  <a:pt x="8711" y="16773"/>
                </a:cubicBezTo>
                <a:cubicBezTo>
                  <a:pt x="9239" y="16773"/>
                  <a:pt x="9269" y="16010"/>
                  <a:pt x="8799" y="15907"/>
                </a:cubicBezTo>
                <a:cubicBezTo>
                  <a:pt x="9122" y="13880"/>
                  <a:pt x="9254" y="11794"/>
                  <a:pt x="9460" y="9738"/>
                </a:cubicBezTo>
                <a:cubicBezTo>
                  <a:pt x="9695" y="7579"/>
                  <a:pt x="10018" y="5405"/>
                  <a:pt x="10179" y="3246"/>
                </a:cubicBezTo>
                <a:cubicBezTo>
                  <a:pt x="10223" y="3246"/>
                  <a:pt x="10267" y="3261"/>
                  <a:pt x="10312" y="3261"/>
                </a:cubicBezTo>
                <a:cubicBezTo>
                  <a:pt x="10605" y="3246"/>
                  <a:pt x="10855" y="3011"/>
                  <a:pt x="10855" y="2703"/>
                </a:cubicBezTo>
                <a:cubicBezTo>
                  <a:pt x="10855" y="2482"/>
                  <a:pt x="10723" y="2277"/>
                  <a:pt x="10517" y="2188"/>
                </a:cubicBezTo>
                <a:cubicBezTo>
                  <a:pt x="10547" y="2115"/>
                  <a:pt x="10591" y="2042"/>
                  <a:pt x="10620" y="1968"/>
                </a:cubicBezTo>
                <a:cubicBezTo>
                  <a:pt x="10679" y="1998"/>
                  <a:pt x="10752" y="2042"/>
                  <a:pt x="10826" y="2071"/>
                </a:cubicBezTo>
                <a:cubicBezTo>
                  <a:pt x="10958" y="2144"/>
                  <a:pt x="11119" y="2174"/>
                  <a:pt x="11281" y="2174"/>
                </a:cubicBezTo>
                <a:cubicBezTo>
                  <a:pt x="11516" y="2174"/>
                  <a:pt x="11736" y="2100"/>
                  <a:pt x="11912" y="1953"/>
                </a:cubicBezTo>
                <a:close/>
                <a:moveTo>
                  <a:pt x="11266" y="0"/>
                </a:moveTo>
                <a:cubicBezTo>
                  <a:pt x="11031" y="0"/>
                  <a:pt x="10796" y="88"/>
                  <a:pt x="10605" y="235"/>
                </a:cubicBezTo>
                <a:cubicBezTo>
                  <a:pt x="10488" y="323"/>
                  <a:pt x="10385" y="426"/>
                  <a:pt x="10312" y="558"/>
                </a:cubicBezTo>
                <a:cubicBezTo>
                  <a:pt x="10223" y="705"/>
                  <a:pt x="10179" y="896"/>
                  <a:pt x="10179" y="1087"/>
                </a:cubicBezTo>
                <a:cubicBezTo>
                  <a:pt x="10165" y="1219"/>
                  <a:pt x="10194" y="1366"/>
                  <a:pt x="10267" y="1483"/>
                </a:cubicBezTo>
                <a:cubicBezTo>
                  <a:pt x="10312" y="1616"/>
                  <a:pt x="10400" y="1718"/>
                  <a:pt x="10488" y="1821"/>
                </a:cubicBezTo>
                <a:cubicBezTo>
                  <a:pt x="10429" y="1924"/>
                  <a:pt x="10385" y="2027"/>
                  <a:pt x="10341" y="2130"/>
                </a:cubicBezTo>
                <a:lnTo>
                  <a:pt x="10312" y="2130"/>
                </a:lnTo>
                <a:cubicBezTo>
                  <a:pt x="10003" y="2130"/>
                  <a:pt x="9768" y="2379"/>
                  <a:pt x="9753" y="2688"/>
                </a:cubicBezTo>
                <a:cubicBezTo>
                  <a:pt x="9768" y="2849"/>
                  <a:pt x="9842" y="3011"/>
                  <a:pt x="9988" y="3129"/>
                </a:cubicBezTo>
                <a:cubicBezTo>
                  <a:pt x="9651" y="5185"/>
                  <a:pt x="9489" y="7285"/>
                  <a:pt x="9283" y="9371"/>
                </a:cubicBezTo>
                <a:cubicBezTo>
                  <a:pt x="9048" y="11530"/>
                  <a:pt x="8740" y="13718"/>
                  <a:pt x="8666" y="15892"/>
                </a:cubicBezTo>
                <a:cubicBezTo>
                  <a:pt x="8358" y="15936"/>
                  <a:pt x="8196" y="16274"/>
                  <a:pt x="8343" y="16538"/>
                </a:cubicBezTo>
                <a:cubicBezTo>
                  <a:pt x="7712" y="17552"/>
                  <a:pt x="7080" y="18580"/>
                  <a:pt x="6493" y="19608"/>
                </a:cubicBezTo>
                <a:cubicBezTo>
                  <a:pt x="6422" y="19573"/>
                  <a:pt x="6345" y="19553"/>
                  <a:pt x="6270" y="19553"/>
                </a:cubicBezTo>
                <a:cubicBezTo>
                  <a:pt x="6221" y="19553"/>
                  <a:pt x="6172" y="19561"/>
                  <a:pt x="6126" y="19579"/>
                </a:cubicBezTo>
                <a:lnTo>
                  <a:pt x="6111" y="19579"/>
                </a:lnTo>
                <a:cubicBezTo>
                  <a:pt x="5949" y="19638"/>
                  <a:pt x="5817" y="19755"/>
                  <a:pt x="5773" y="19917"/>
                </a:cubicBezTo>
                <a:cubicBezTo>
                  <a:pt x="5714" y="20093"/>
                  <a:pt x="5773" y="20269"/>
                  <a:pt x="5891" y="20401"/>
                </a:cubicBezTo>
                <a:cubicBezTo>
                  <a:pt x="5905" y="20416"/>
                  <a:pt x="5935" y="20431"/>
                  <a:pt x="5949" y="20445"/>
                </a:cubicBezTo>
                <a:cubicBezTo>
                  <a:pt x="4951" y="21224"/>
                  <a:pt x="3996" y="22076"/>
                  <a:pt x="3026" y="22884"/>
                </a:cubicBezTo>
                <a:cubicBezTo>
                  <a:pt x="2968" y="22854"/>
                  <a:pt x="2909" y="22839"/>
                  <a:pt x="2835" y="22839"/>
                </a:cubicBezTo>
                <a:cubicBezTo>
                  <a:pt x="2542" y="22839"/>
                  <a:pt x="2365" y="23148"/>
                  <a:pt x="2512" y="23398"/>
                </a:cubicBezTo>
                <a:cubicBezTo>
                  <a:pt x="2233" y="23765"/>
                  <a:pt x="1998" y="24132"/>
                  <a:pt x="1778" y="24514"/>
                </a:cubicBezTo>
                <a:cubicBezTo>
                  <a:pt x="1660" y="24440"/>
                  <a:pt x="1543" y="24367"/>
                  <a:pt x="1411" y="24338"/>
                </a:cubicBezTo>
                <a:cubicBezTo>
                  <a:pt x="1309" y="24307"/>
                  <a:pt x="1205" y="24292"/>
                  <a:pt x="1102" y="24292"/>
                </a:cubicBezTo>
                <a:cubicBezTo>
                  <a:pt x="908" y="24292"/>
                  <a:pt x="717" y="24344"/>
                  <a:pt x="544" y="24440"/>
                </a:cubicBezTo>
                <a:cubicBezTo>
                  <a:pt x="206" y="24646"/>
                  <a:pt x="1" y="24999"/>
                  <a:pt x="1" y="25395"/>
                </a:cubicBezTo>
                <a:cubicBezTo>
                  <a:pt x="15" y="25586"/>
                  <a:pt x="60" y="25762"/>
                  <a:pt x="148" y="25924"/>
                </a:cubicBezTo>
                <a:cubicBezTo>
                  <a:pt x="250" y="26071"/>
                  <a:pt x="383" y="26203"/>
                  <a:pt x="544" y="26291"/>
                </a:cubicBezTo>
                <a:cubicBezTo>
                  <a:pt x="632" y="26350"/>
                  <a:pt x="735" y="26394"/>
                  <a:pt x="838" y="26423"/>
                </a:cubicBezTo>
                <a:lnTo>
                  <a:pt x="1117" y="26467"/>
                </a:lnTo>
                <a:cubicBezTo>
                  <a:pt x="1264" y="26467"/>
                  <a:pt x="1411" y="26438"/>
                  <a:pt x="1543" y="26365"/>
                </a:cubicBezTo>
                <a:cubicBezTo>
                  <a:pt x="1749" y="26291"/>
                  <a:pt x="1940" y="26130"/>
                  <a:pt x="2057" y="25924"/>
                </a:cubicBezTo>
                <a:lnTo>
                  <a:pt x="2160" y="25674"/>
                </a:lnTo>
                <a:cubicBezTo>
                  <a:pt x="2219" y="25483"/>
                  <a:pt x="2219" y="25292"/>
                  <a:pt x="2160" y="25101"/>
                </a:cubicBezTo>
                <a:lnTo>
                  <a:pt x="2160" y="25087"/>
                </a:lnTo>
                <a:cubicBezTo>
                  <a:pt x="2160" y="25072"/>
                  <a:pt x="2160" y="25072"/>
                  <a:pt x="2160" y="25057"/>
                </a:cubicBezTo>
                <a:cubicBezTo>
                  <a:pt x="3056" y="24837"/>
                  <a:pt x="3952" y="24631"/>
                  <a:pt x="4862" y="24411"/>
                </a:cubicBezTo>
                <a:cubicBezTo>
                  <a:pt x="4877" y="24652"/>
                  <a:pt x="5083" y="24852"/>
                  <a:pt x="5322" y="24852"/>
                </a:cubicBezTo>
                <a:cubicBezTo>
                  <a:pt x="5330" y="24852"/>
                  <a:pt x="5339" y="24852"/>
                  <a:pt x="5347" y="24852"/>
                </a:cubicBezTo>
                <a:cubicBezTo>
                  <a:pt x="5641" y="24852"/>
                  <a:pt x="5876" y="24602"/>
                  <a:pt x="5832" y="24308"/>
                </a:cubicBezTo>
                <a:cubicBezTo>
                  <a:pt x="6669" y="24205"/>
                  <a:pt x="7491" y="23941"/>
                  <a:pt x="8285" y="23735"/>
                </a:cubicBezTo>
                <a:cubicBezTo>
                  <a:pt x="9004" y="23544"/>
                  <a:pt x="9739" y="23368"/>
                  <a:pt x="10458" y="23148"/>
                </a:cubicBezTo>
                <a:cubicBezTo>
                  <a:pt x="10473" y="23192"/>
                  <a:pt x="10488" y="23221"/>
                  <a:pt x="10502" y="23251"/>
                </a:cubicBezTo>
                <a:cubicBezTo>
                  <a:pt x="10620" y="23442"/>
                  <a:pt x="10796" y="23589"/>
                  <a:pt x="11002" y="23677"/>
                </a:cubicBezTo>
                <a:cubicBezTo>
                  <a:pt x="11127" y="23734"/>
                  <a:pt x="11270" y="23755"/>
                  <a:pt x="11410" y="23755"/>
                </a:cubicBezTo>
                <a:cubicBezTo>
                  <a:pt x="11451" y="23755"/>
                  <a:pt x="11491" y="23753"/>
                  <a:pt x="11531" y="23750"/>
                </a:cubicBezTo>
                <a:cubicBezTo>
                  <a:pt x="11751" y="23721"/>
                  <a:pt x="11957" y="23618"/>
                  <a:pt x="12118" y="23456"/>
                </a:cubicBezTo>
                <a:lnTo>
                  <a:pt x="12133" y="23442"/>
                </a:lnTo>
                <a:lnTo>
                  <a:pt x="12294" y="23236"/>
                </a:lnTo>
                <a:cubicBezTo>
                  <a:pt x="12368" y="23119"/>
                  <a:pt x="12412" y="22986"/>
                  <a:pt x="12427" y="22839"/>
                </a:cubicBezTo>
                <a:cubicBezTo>
                  <a:pt x="12441" y="22751"/>
                  <a:pt x="12441" y="22663"/>
                  <a:pt x="12427" y="22575"/>
                </a:cubicBezTo>
                <a:cubicBezTo>
                  <a:pt x="12427" y="22516"/>
                  <a:pt x="12412" y="22472"/>
                  <a:pt x="12397" y="22414"/>
                </a:cubicBezTo>
                <a:cubicBezTo>
                  <a:pt x="13440" y="21738"/>
                  <a:pt x="14409" y="20930"/>
                  <a:pt x="15276" y="20034"/>
                </a:cubicBezTo>
                <a:cubicBezTo>
                  <a:pt x="15379" y="20122"/>
                  <a:pt x="15496" y="20181"/>
                  <a:pt x="15643" y="20181"/>
                </a:cubicBezTo>
                <a:cubicBezTo>
                  <a:pt x="15937" y="20181"/>
                  <a:pt x="16172" y="19946"/>
                  <a:pt x="16187" y="19638"/>
                </a:cubicBezTo>
                <a:cubicBezTo>
                  <a:pt x="16172" y="19579"/>
                  <a:pt x="16172" y="19520"/>
                  <a:pt x="16143" y="19461"/>
                </a:cubicBezTo>
                <a:cubicBezTo>
                  <a:pt x="16906" y="18903"/>
                  <a:pt x="17641" y="18316"/>
                  <a:pt x="18346" y="17684"/>
                </a:cubicBezTo>
                <a:cubicBezTo>
                  <a:pt x="18410" y="17702"/>
                  <a:pt x="18474" y="17711"/>
                  <a:pt x="18538" y="17711"/>
                </a:cubicBezTo>
                <a:cubicBezTo>
                  <a:pt x="18781" y="17711"/>
                  <a:pt x="19011" y="17582"/>
                  <a:pt x="19139" y="17361"/>
                </a:cubicBezTo>
                <a:lnTo>
                  <a:pt x="19154" y="17346"/>
                </a:lnTo>
                <a:cubicBezTo>
                  <a:pt x="19300" y="17067"/>
                  <a:pt x="19256" y="16729"/>
                  <a:pt x="19051" y="16509"/>
                </a:cubicBezTo>
                <a:cubicBezTo>
                  <a:pt x="18907" y="16385"/>
                  <a:pt x="18732" y="16316"/>
                  <a:pt x="18555" y="16316"/>
                </a:cubicBezTo>
                <a:cubicBezTo>
                  <a:pt x="18460" y="16316"/>
                  <a:pt x="18364" y="16336"/>
                  <a:pt x="18272" y="16377"/>
                </a:cubicBezTo>
                <a:cubicBezTo>
                  <a:pt x="18184" y="16274"/>
                  <a:pt x="18081" y="16186"/>
                  <a:pt x="18008" y="16098"/>
                </a:cubicBezTo>
                <a:cubicBezTo>
                  <a:pt x="17876" y="15936"/>
                  <a:pt x="17743" y="15789"/>
                  <a:pt x="17611" y="15628"/>
                </a:cubicBezTo>
                <a:cubicBezTo>
                  <a:pt x="17890" y="15378"/>
                  <a:pt x="17832" y="14849"/>
                  <a:pt x="17435" y="14717"/>
                </a:cubicBezTo>
                <a:cubicBezTo>
                  <a:pt x="16701" y="12676"/>
                  <a:pt x="15805" y="10693"/>
                  <a:pt x="15026" y="8680"/>
                </a:cubicBezTo>
                <a:cubicBezTo>
                  <a:pt x="14321" y="6859"/>
                  <a:pt x="13690" y="5009"/>
                  <a:pt x="12911" y="3217"/>
                </a:cubicBezTo>
                <a:cubicBezTo>
                  <a:pt x="13308" y="3026"/>
                  <a:pt x="13234" y="2277"/>
                  <a:pt x="12676" y="2277"/>
                </a:cubicBezTo>
                <a:cubicBezTo>
                  <a:pt x="12603" y="2277"/>
                  <a:pt x="12544" y="2291"/>
                  <a:pt x="12485" y="2306"/>
                </a:cubicBezTo>
                <a:cubicBezTo>
                  <a:pt x="12382" y="2188"/>
                  <a:pt x="12280" y="2071"/>
                  <a:pt x="12177" y="1968"/>
                </a:cubicBezTo>
                <a:cubicBezTo>
                  <a:pt x="12133" y="1924"/>
                  <a:pt x="12103" y="1880"/>
                  <a:pt x="12059" y="1836"/>
                </a:cubicBezTo>
                <a:cubicBezTo>
                  <a:pt x="12192" y="1704"/>
                  <a:pt x="12280" y="1557"/>
                  <a:pt x="12324" y="1381"/>
                </a:cubicBezTo>
                <a:cubicBezTo>
                  <a:pt x="12397" y="1102"/>
                  <a:pt x="12368" y="808"/>
                  <a:pt x="12221" y="558"/>
                </a:cubicBezTo>
                <a:cubicBezTo>
                  <a:pt x="12118" y="397"/>
                  <a:pt x="11986" y="264"/>
                  <a:pt x="11824" y="162"/>
                </a:cubicBezTo>
                <a:cubicBezTo>
                  <a:pt x="11648" y="59"/>
                  <a:pt x="11457" y="0"/>
                  <a:pt x="1126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p48"/>
          <p:cNvSpPr/>
          <p:nvPr/>
        </p:nvSpPr>
        <p:spPr>
          <a:xfrm>
            <a:off x="6325492" y="2624064"/>
            <a:ext cx="123094" cy="95566"/>
          </a:xfrm>
          <a:custGeom>
            <a:rect b="b" l="l" r="r" t="t"/>
            <a:pathLst>
              <a:path extrusionOk="0" h="2190" w="2821">
                <a:moveTo>
                  <a:pt x="1410" y="1"/>
                </a:moveTo>
                <a:cubicBezTo>
                  <a:pt x="0" y="1"/>
                  <a:pt x="0" y="2189"/>
                  <a:pt x="1410" y="2189"/>
                </a:cubicBezTo>
                <a:cubicBezTo>
                  <a:pt x="2820" y="2189"/>
                  <a:pt x="2820" y="1"/>
                  <a:pt x="141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48"/>
          <p:cNvSpPr/>
          <p:nvPr/>
        </p:nvSpPr>
        <p:spPr>
          <a:xfrm>
            <a:off x="2136751" y="734834"/>
            <a:ext cx="186540" cy="145531"/>
          </a:xfrm>
          <a:custGeom>
            <a:rect b="b" l="l" r="r" t="t"/>
            <a:pathLst>
              <a:path extrusionOk="0" h="3335" w="4275">
                <a:moveTo>
                  <a:pt x="2144" y="0"/>
                </a:moveTo>
                <a:cubicBezTo>
                  <a:pt x="0" y="0"/>
                  <a:pt x="0" y="3334"/>
                  <a:pt x="2144" y="3334"/>
                </a:cubicBezTo>
                <a:cubicBezTo>
                  <a:pt x="4274" y="3334"/>
                  <a:pt x="4274" y="0"/>
                  <a:pt x="214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49"/>
          <p:cNvSpPr txBox="1"/>
          <p:nvPr>
            <p:ph type="title"/>
          </p:nvPr>
        </p:nvSpPr>
        <p:spPr>
          <a:xfrm>
            <a:off x="2233125" y="1169900"/>
            <a:ext cx="4677600" cy="184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WHAT’S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NEXT?</a:t>
            </a:r>
            <a:endParaRPr/>
          </a:p>
        </p:txBody>
      </p:sp>
      <p:sp>
        <p:nvSpPr>
          <p:cNvPr id="419" name="Google Shape;419;p49"/>
          <p:cNvSpPr txBox="1"/>
          <p:nvPr>
            <p:ph idx="4294967295" type="subTitle"/>
          </p:nvPr>
        </p:nvSpPr>
        <p:spPr>
          <a:xfrm>
            <a:off x="2794425" y="3001325"/>
            <a:ext cx="3555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lt1"/>
                </a:solidFill>
              </a:rPr>
              <a:t>Continue with online meetings?</a:t>
            </a:r>
            <a:br>
              <a:rPr lang="en" sz="1500">
                <a:solidFill>
                  <a:schemeClr val="lt1"/>
                </a:solidFill>
              </a:rPr>
            </a:br>
            <a:r>
              <a:rPr lang="en" sz="1500">
                <a:solidFill>
                  <a:schemeClr val="lt1"/>
                </a:solidFill>
              </a:rPr>
              <a:t>Always open to ideas!</a:t>
            </a:r>
            <a:endParaRPr sz="15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50"/>
          <p:cNvSpPr txBox="1"/>
          <p:nvPr>
            <p:ph type="title"/>
          </p:nvPr>
        </p:nvSpPr>
        <p:spPr>
          <a:xfrm>
            <a:off x="3701475" y="287500"/>
            <a:ext cx="5137800" cy="80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/>
              <a:t>QUESTIONS?</a:t>
            </a:r>
            <a:endParaRPr sz="5200"/>
          </a:p>
        </p:txBody>
      </p:sp>
      <p:sp>
        <p:nvSpPr>
          <p:cNvPr id="425" name="Google Shape;425;p50"/>
          <p:cNvSpPr txBox="1"/>
          <p:nvPr>
            <p:ph idx="4294967295" type="title"/>
          </p:nvPr>
        </p:nvSpPr>
        <p:spPr>
          <a:xfrm>
            <a:off x="3701475" y="1276750"/>
            <a:ext cx="5442600" cy="175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Email Danielle — </a:t>
            </a:r>
            <a:r>
              <a:rPr lang="en" sz="1900" u="sng">
                <a:solidFill>
                  <a:schemeClr val="hlink"/>
                </a:solidFill>
                <a:hlinkClick r:id="rId3"/>
              </a:rPr>
              <a:t>danielleostendorf@mines.edu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Email eSWUG — </a:t>
            </a:r>
            <a:r>
              <a:rPr lang="en" sz="1900" u="sng">
                <a:solidFill>
                  <a:schemeClr val="hlink"/>
                </a:solidFill>
                <a:hlinkClick r:id="rId4"/>
              </a:rPr>
              <a:t>elswug@exlibrisusers.org</a:t>
            </a:r>
            <a:r>
              <a:rPr lang="en" sz="1900"/>
              <a:t> 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Thanks for joining!</a:t>
            </a:r>
            <a:endParaRPr sz="1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ashion Pitch Deck XL by Slidesgo">
  <a:themeElements>
    <a:clrScheme name="Simple Light">
      <a:dk1>
        <a:srgbClr val="CC6882"/>
      </a:dk1>
      <a:lt1>
        <a:srgbClr val="FFFDFC"/>
      </a:lt1>
      <a:dk2>
        <a:srgbClr val="706663"/>
      </a:dk2>
      <a:lt2>
        <a:srgbClr val="FFDFC9"/>
      </a:lt2>
      <a:accent1>
        <a:srgbClr val="FFC5A2"/>
      </a:accent1>
      <a:accent2>
        <a:srgbClr val="FCB8A7"/>
      </a:accent2>
      <a:accent3>
        <a:srgbClr val="E68585"/>
      </a:accent3>
      <a:accent4>
        <a:srgbClr val="A26D7A"/>
      </a:accent4>
      <a:accent5>
        <a:srgbClr val="FFDFC9"/>
      </a:accent5>
      <a:accent6>
        <a:srgbClr val="FFC5A2"/>
      </a:accent6>
      <a:hlink>
        <a:srgbClr val="70666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